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0e9517baf84a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a7cf79183a4b70"/>
  </p:sldMasterIdLst>
  <p:sldIdLst>
    <p:sldId xmlns:r="http://schemas.openxmlformats.org/officeDocument/2006/relationships" id="256" r:id="R9786d4984c4c432f"/>
    <p:sldId xmlns:r="http://schemas.openxmlformats.org/officeDocument/2006/relationships" id="257" r:id="Rae95ddcc85924611"/>
    <p:sldId xmlns:r="http://schemas.openxmlformats.org/officeDocument/2006/relationships" id="258" r:id="R81a381e3b6fc42ad"/>
    <p:sldId xmlns:r="http://schemas.openxmlformats.org/officeDocument/2006/relationships" id="259" r:id="Rf0273e0034c1403c"/>
    <p:sldId xmlns:r="http://schemas.openxmlformats.org/officeDocument/2006/relationships" id="260" r:id="R4c03eb491fbf4161"/>
    <p:sldId xmlns:r="http://schemas.openxmlformats.org/officeDocument/2006/relationships" id="261" r:id="R08e5178024ce43e4"/>
    <p:sldId xmlns:r="http://schemas.openxmlformats.org/officeDocument/2006/relationships" id="262" r:id="R1bae516087b44f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a7cf79183a4b70" /><Relationship Type="http://schemas.openxmlformats.org/officeDocument/2006/relationships/slide" Target="/ppt/slides/slide1.xml" Id="R9786d4984c4c432f" /><Relationship Type="http://schemas.openxmlformats.org/officeDocument/2006/relationships/slide" Target="/ppt/slides/slide2.xml" Id="Rae95ddcc85924611" /><Relationship Type="http://schemas.openxmlformats.org/officeDocument/2006/relationships/slide" Target="/ppt/slides/slide3.xml" Id="R81a381e3b6fc42ad" /><Relationship Type="http://schemas.openxmlformats.org/officeDocument/2006/relationships/slide" Target="/ppt/slides/slide4.xml" Id="Rf0273e0034c1403c" /><Relationship Type="http://schemas.openxmlformats.org/officeDocument/2006/relationships/slide" Target="/ppt/slides/slide5.xml" Id="R4c03eb491fbf4161" /><Relationship Type="http://schemas.openxmlformats.org/officeDocument/2006/relationships/slide" Target="/ppt/slides/slide6.xml" Id="R08e5178024ce43e4" /><Relationship Type="http://schemas.openxmlformats.org/officeDocument/2006/relationships/slide" Target="/ppt/slides/slide7.xml" Id="R1bae516087b44f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86fd0c4fef46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f5c480af44acd" /><Relationship Type="http://schemas.openxmlformats.org/officeDocument/2006/relationships/theme" Target="/ppt/slideMasters/theme/theme1.xml" Id="R4d5a9872adcd45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ef5c480af44a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a8ef4593246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49487705648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3a122e1aa40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f2b2428ae43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9339fbea44b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902035d4e4e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3d36bd8954b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AUSKJERET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AUSKJERET AS ble etablert [år] og holder til i Sykkylven.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1 476 808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9 584 247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9 657 055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TORMOD KLOKK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Statsautorisert revisor, Asbjørn Klokk, Wellebygget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998 340 608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