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8594094f4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2d7bfc327411e"/>
  </p:sldMasterIdLst>
  <p:sldIdLst>
    <p:sldId xmlns:r="http://schemas.openxmlformats.org/officeDocument/2006/relationships" id="256" r:id="R0e244164d0c64fb2"/>
    <p:sldId xmlns:r="http://schemas.openxmlformats.org/officeDocument/2006/relationships" id="257" r:id="R015f8a743d8b4fcd"/>
    <p:sldId xmlns:r="http://schemas.openxmlformats.org/officeDocument/2006/relationships" id="258" r:id="R8635db19ca6b4f71"/>
    <p:sldId xmlns:r="http://schemas.openxmlformats.org/officeDocument/2006/relationships" id="259" r:id="Rf8d290fddf7c4f5f"/>
    <p:sldId xmlns:r="http://schemas.openxmlformats.org/officeDocument/2006/relationships" id="260" r:id="R716aa9474d20425e"/>
    <p:sldId xmlns:r="http://schemas.openxmlformats.org/officeDocument/2006/relationships" id="261" r:id="R1c151816c25045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2d7bfc327411e" /><Relationship Type="http://schemas.openxmlformats.org/officeDocument/2006/relationships/slide" Target="/ppt/slides/slide1.xml" Id="R0e244164d0c64fb2" /><Relationship Type="http://schemas.openxmlformats.org/officeDocument/2006/relationships/slide" Target="/ppt/slides/slide2.xml" Id="R015f8a743d8b4fcd" /><Relationship Type="http://schemas.openxmlformats.org/officeDocument/2006/relationships/slide" Target="/ppt/slides/slide3.xml" Id="R8635db19ca6b4f71" /><Relationship Type="http://schemas.openxmlformats.org/officeDocument/2006/relationships/slide" Target="/ppt/slides/slide4.xml" Id="Rf8d290fddf7c4f5f" /><Relationship Type="http://schemas.openxmlformats.org/officeDocument/2006/relationships/slide" Target="/ppt/slides/slide5.xml" Id="R716aa9474d20425e" /><Relationship Type="http://schemas.openxmlformats.org/officeDocument/2006/relationships/slide" Target="/ppt/slides/slide6.xml" Id="R1c151816c25045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52c5df4fa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06820236245ca" /><Relationship Type="http://schemas.openxmlformats.org/officeDocument/2006/relationships/theme" Target="/ppt/slideMasters/theme/theme1.xml" Id="R4996b2eee65a4b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3068202362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1af3ef1544a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465d734fa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be891604843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6c88e891b46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3498e97a4f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23ec8ee2e4e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AUSKJERET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Statsautorisert revisor, Asbjørn Klokk, Wellebygget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998 340 608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