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4f049016f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39b5fe66e4f38"/>
  </p:sldMasterIdLst>
  <p:sldIdLst>
    <p:sldId xmlns:r="http://schemas.openxmlformats.org/officeDocument/2006/relationships" id="256" r:id="R024ee5397a10400f"/>
    <p:sldId xmlns:r="http://schemas.openxmlformats.org/officeDocument/2006/relationships" id="257" r:id="R318a06c23798483a"/>
    <p:sldId xmlns:r="http://schemas.openxmlformats.org/officeDocument/2006/relationships" id="258" r:id="Re4e3697c2c5f493d"/>
    <p:sldId xmlns:r="http://schemas.openxmlformats.org/officeDocument/2006/relationships" id="259" r:id="R02886852fe3e48da"/>
    <p:sldId xmlns:r="http://schemas.openxmlformats.org/officeDocument/2006/relationships" id="260" r:id="R880d86571fcb4f04"/>
    <p:sldId xmlns:r="http://schemas.openxmlformats.org/officeDocument/2006/relationships" id="261" r:id="R66a41a5846494b0b"/>
    <p:sldId xmlns:r="http://schemas.openxmlformats.org/officeDocument/2006/relationships" id="262" r:id="Re15aadd748c2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39b5fe66e4f38" /><Relationship Type="http://schemas.openxmlformats.org/officeDocument/2006/relationships/slide" Target="/ppt/slides/slide1.xml" Id="R024ee5397a10400f" /><Relationship Type="http://schemas.openxmlformats.org/officeDocument/2006/relationships/slide" Target="/ppt/slides/slide2.xml" Id="R318a06c23798483a" /><Relationship Type="http://schemas.openxmlformats.org/officeDocument/2006/relationships/slide" Target="/ppt/slides/slide3.xml" Id="Re4e3697c2c5f493d" /><Relationship Type="http://schemas.openxmlformats.org/officeDocument/2006/relationships/slide" Target="/ppt/slides/slide4.xml" Id="R02886852fe3e48da" /><Relationship Type="http://schemas.openxmlformats.org/officeDocument/2006/relationships/slide" Target="/ppt/slides/slide5.xml" Id="R880d86571fcb4f04" /><Relationship Type="http://schemas.openxmlformats.org/officeDocument/2006/relationships/slide" Target="/ppt/slides/slide6.xml" Id="R66a41a5846494b0b" /><Relationship Type="http://schemas.openxmlformats.org/officeDocument/2006/relationships/slide" Target="/ppt/slides/slide7.xml" Id="Re15aadd748c2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b76ca4d77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d2a76c1d42e8" /><Relationship Type="http://schemas.openxmlformats.org/officeDocument/2006/relationships/theme" Target="/ppt/slideMasters/theme/theme1.xml" Id="R5e45535cddf4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bd2a76c1d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f78a20f2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71ee9ed78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eb95e96f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041bb6603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6f30cdd4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5f9fd858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f51449e8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