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4c5d16c77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af0c3ad264bc7"/>
  </p:sldMasterIdLst>
  <p:sldIdLst>
    <p:sldId xmlns:r="http://schemas.openxmlformats.org/officeDocument/2006/relationships" id="256" r:id="R3195faf5a57b4e3e"/>
    <p:sldId xmlns:r="http://schemas.openxmlformats.org/officeDocument/2006/relationships" id="257" r:id="R0becabcdada84d41"/>
    <p:sldId xmlns:r="http://schemas.openxmlformats.org/officeDocument/2006/relationships" id="258" r:id="R1ee686dde99c4604"/>
    <p:sldId xmlns:r="http://schemas.openxmlformats.org/officeDocument/2006/relationships" id="259" r:id="R4c543b0bdb6544ad"/>
    <p:sldId xmlns:r="http://schemas.openxmlformats.org/officeDocument/2006/relationships" id="260" r:id="R8060ccc3150444fe"/>
    <p:sldId xmlns:r="http://schemas.openxmlformats.org/officeDocument/2006/relationships" id="261" r:id="R7beb44cf8a5648df"/>
    <p:sldId xmlns:r="http://schemas.openxmlformats.org/officeDocument/2006/relationships" id="262" r:id="R780a5f9210c8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af0c3ad264bc7" /><Relationship Type="http://schemas.openxmlformats.org/officeDocument/2006/relationships/slide" Target="/ppt/slides/slide1.xml" Id="R3195faf5a57b4e3e" /><Relationship Type="http://schemas.openxmlformats.org/officeDocument/2006/relationships/slide" Target="/ppt/slides/slide2.xml" Id="R0becabcdada84d41" /><Relationship Type="http://schemas.openxmlformats.org/officeDocument/2006/relationships/slide" Target="/ppt/slides/slide3.xml" Id="R1ee686dde99c4604" /><Relationship Type="http://schemas.openxmlformats.org/officeDocument/2006/relationships/slide" Target="/ppt/slides/slide4.xml" Id="R4c543b0bdb6544ad" /><Relationship Type="http://schemas.openxmlformats.org/officeDocument/2006/relationships/slide" Target="/ppt/slides/slide5.xml" Id="R8060ccc3150444fe" /><Relationship Type="http://schemas.openxmlformats.org/officeDocument/2006/relationships/slide" Target="/ppt/slides/slide6.xml" Id="R7beb44cf8a5648df" /><Relationship Type="http://schemas.openxmlformats.org/officeDocument/2006/relationships/slide" Target="/ppt/slides/slide7.xml" Id="R780a5f9210c8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1d01a57df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35d01da04186" /><Relationship Type="http://schemas.openxmlformats.org/officeDocument/2006/relationships/theme" Target="/ppt/slideMasters/theme/theme1.xml" Id="Rb82d55066a60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335d01da0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652c72208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91a0fec2c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3eaf3be8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71c90b427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9fcfd4379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19764a6134c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bd780733b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