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7fa1156fd4f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e8c22a75574d8a"/>
  </p:sldMasterIdLst>
  <p:sldIdLst>
    <p:sldId xmlns:r="http://schemas.openxmlformats.org/officeDocument/2006/relationships" id="256" r:id="R68cd3b0278514be4"/>
    <p:sldId xmlns:r="http://schemas.openxmlformats.org/officeDocument/2006/relationships" id="257" r:id="Re4c7a1ed3a244d18"/>
    <p:sldId xmlns:r="http://schemas.openxmlformats.org/officeDocument/2006/relationships" id="258" r:id="R87b07f6e588541e2"/>
    <p:sldId xmlns:r="http://schemas.openxmlformats.org/officeDocument/2006/relationships" id="259" r:id="R7293cc4338224e9c"/>
    <p:sldId xmlns:r="http://schemas.openxmlformats.org/officeDocument/2006/relationships" id="260" r:id="Ra06f0b1ceb8b45bb"/>
    <p:sldId xmlns:r="http://schemas.openxmlformats.org/officeDocument/2006/relationships" id="261" r:id="R1c99a99561914a66"/>
    <p:sldId xmlns:r="http://schemas.openxmlformats.org/officeDocument/2006/relationships" id="262" r:id="R15308579eb864b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e8c22a75574d8a" /><Relationship Type="http://schemas.openxmlformats.org/officeDocument/2006/relationships/slide" Target="/ppt/slides/slide1.xml" Id="R68cd3b0278514be4" /><Relationship Type="http://schemas.openxmlformats.org/officeDocument/2006/relationships/slide" Target="/ppt/slides/slide2.xml" Id="Re4c7a1ed3a244d18" /><Relationship Type="http://schemas.openxmlformats.org/officeDocument/2006/relationships/slide" Target="/ppt/slides/slide3.xml" Id="R87b07f6e588541e2" /><Relationship Type="http://schemas.openxmlformats.org/officeDocument/2006/relationships/slide" Target="/ppt/slides/slide4.xml" Id="R7293cc4338224e9c" /><Relationship Type="http://schemas.openxmlformats.org/officeDocument/2006/relationships/slide" Target="/ppt/slides/slide5.xml" Id="Ra06f0b1ceb8b45bb" /><Relationship Type="http://schemas.openxmlformats.org/officeDocument/2006/relationships/slide" Target="/ppt/slides/slide6.xml" Id="R1c99a99561914a66" /><Relationship Type="http://schemas.openxmlformats.org/officeDocument/2006/relationships/slide" Target="/ppt/slides/slide7.xml" Id="R15308579eb864b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b6aa17bd96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d636f13f947e3" /><Relationship Type="http://schemas.openxmlformats.org/officeDocument/2006/relationships/theme" Target="/ppt/slideMasters/theme/theme1.xml" Id="R1cb7f0ba0ce841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d636f13f9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b618af33040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0e9b3b68241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ffe014a464d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e371382a547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7f6412202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976f6be7242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ae3533bd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JARASGRUPPEN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3 706 072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−2 647 184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22 487 116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132 266 916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155 773 925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HJERTVIK KARI-ANNE 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RASMUSSEN JO-KRISTIAN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firmapost@jaras.no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998 155 827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JARASGRUPPEN AS</a:t>
            </a:r>
          </a:p>
        </p:txBody>
      </p:sp>
    </p:spTree>
  </p:cSld>
  <p:clrMapOvr>
    <a:masterClrMapping xmlns:a="http://schemas.openxmlformats.org/drawingml/2006/main"/>
  </p:clrMapOvr>
</p:sld>
</file>