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fc34fb86a948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a7875b775e4026"/>
  </p:sldMasterIdLst>
  <p:sldIdLst>
    <p:sldId xmlns:r="http://schemas.openxmlformats.org/officeDocument/2006/relationships" id="256" r:id="R812c0bb21dd5490d"/>
    <p:sldId xmlns:r="http://schemas.openxmlformats.org/officeDocument/2006/relationships" id="257" r:id="R2d70e28328ed4486"/>
    <p:sldId xmlns:r="http://schemas.openxmlformats.org/officeDocument/2006/relationships" id="258" r:id="Re125b6c0294143ac"/>
    <p:sldId xmlns:r="http://schemas.openxmlformats.org/officeDocument/2006/relationships" id="259" r:id="Rfeb9faf520f440cc"/>
    <p:sldId xmlns:r="http://schemas.openxmlformats.org/officeDocument/2006/relationships" id="260" r:id="R8b91e67976854a6e"/>
    <p:sldId xmlns:r="http://schemas.openxmlformats.org/officeDocument/2006/relationships" id="261" r:id="R8524bdb7ae9e47b1"/>
    <p:sldId xmlns:r="http://schemas.openxmlformats.org/officeDocument/2006/relationships" id="262" r:id="R719dd7a6a1e84c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a7875b775e4026" /><Relationship Type="http://schemas.openxmlformats.org/officeDocument/2006/relationships/slide" Target="/ppt/slides/slide1.xml" Id="R812c0bb21dd5490d" /><Relationship Type="http://schemas.openxmlformats.org/officeDocument/2006/relationships/slide" Target="/ppt/slides/slide2.xml" Id="R2d70e28328ed4486" /><Relationship Type="http://schemas.openxmlformats.org/officeDocument/2006/relationships/slide" Target="/ppt/slides/slide3.xml" Id="Re125b6c0294143ac" /><Relationship Type="http://schemas.openxmlformats.org/officeDocument/2006/relationships/slide" Target="/ppt/slides/slide4.xml" Id="Rfeb9faf520f440cc" /><Relationship Type="http://schemas.openxmlformats.org/officeDocument/2006/relationships/slide" Target="/ppt/slides/slide5.xml" Id="R8b91e67976854a6e" /><Relationship Type="http://schemas.openxmlformats.org/officeDocument/2006/relationships/slide" Target="/ppt/slides/slide6.xml" Id="R8524bdb7ae9e47b1" /><Relationship Type="http://schemas.openxmlformats.org/officeDocument/2006/relationships/slide" Target="/ppt/slides/slide7.xml" Id="R719dd7a6a1e84c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1147ec93049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adbd76abf4df6" /><Relationship Type="http://schemas.openxmlformats.org/officeDocument/2006/relationships/theme" Target="/ppt/slideMasters/theme/theme1.xml" Id="Ra8e97306270549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4adbd76abf4d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57bc8274246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de796b4da49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bae71128c4a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578cde77146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b8a07200c4a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e8cae3d0c47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c94655eae43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PLUSS 1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PLUSS 1 REGNSKAP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1 486 341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375 865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HALTVIK THOR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thorharald@pluss1regnskap.no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998 095 964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