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1c66be1e0245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4830ee5be743c1"/>
  </p:sldMasterIdLst>
  <p:sldIdLst>
    <p:sldId xmlns:r="http://schemas.openxmlformats.org/officeDocument/2006/relationships" id="256" r:id="Ra4f5a9c0992a4a09"/>
    <p:sldId xmlns:r="http://schemas.openxmlformats.org/officeDocument/2006/relationships" id="257" r:id="R8390d8c9adad462a"/>
    <p:sldId xmlns:r="http://schemas.openxmlformats.org/officeDocument/2006/relationships" id="258" r:id="Rac9336da245c4921"/>
    <p:sldId xmlns:r="http://schemas.openxmlformats.org/officeDocument/2006/relationships" id="259" r:id="R91da632ffb8e4cde"/>
    <p:sldId xmlns:r="http://schemas.openxmlformats.org/officeDocument/2006/relationships" id="260" r:id="R7611a21216c54d83"/>
    <p:sldId xmlns:r="http://schemas.openxmlformats.org/officeDocument/2006/relationships" id="261" r:id="Reca41d8b55d944ed"/>
    <p:sldId xmlns:r="http://schemas.openxmlformats.org/officeDocument/2006/relationships" id="262" r:id="Rcac29292304349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4830ee5be743c1" /><Relationship Type="http://schemas.openxmlformats.org/officeDocument/2006/relationships/slide" Target="/ppt/slides/slide1.xml" Id="Ra4f5a9c0992a4a09" /><Relationship Type="http://schemas.openxmlformats.org/officeDocument/2006/relationships/slide" Target="/ppt/slides/slide2.xml" Id="R8390d8c9adad462a" /><Relationship Type="http://schemas.openxmlformats.org/officeDocument/2006/relationships/slide" Target="/ppt/slides/slide3.xml" Id="Rac9336da245c4921" /><Relationship Type="http://schemas.openxmlformats.org/officeDocument/2006/relationships/slide" Target="/ppt/slides/slide4.xml" Id="R91da632ffb8e4cde" /><Relationship Type="http://schemas.openxmlformats.org/officeDocument/2006/relationships/slide" Target="/ppt/slides/slide5.xml" Id="R7611a21216c54d83" /><Relationship Type="http://schemas.openxmlformats.org/officeDocument/2006/relationships/slide" Target="/ppt/slides/slide6.xml" Id="Reca41d8b55d944ed" /><Relationship Type="http://schemas.openxmlformats.org/officeDocument/2006/relationships/slide" Target="/ppt/slides/slide7.xml" Id="Rcac29292304349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088f1185fb4c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1aa481a1e4ab0" /><Relationship Type="http://schemas.openxmlformats.org/officeDocument/2006/relationships/theme" Target="/ppt/slideMasters/theme/theme1.xml" Id="R39a1f7b1c4df44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71aa481a1e4a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b9571dfc642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f37234da340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d11eb382145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6ecf4aec146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35d603ec347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a6ff8698942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95822dfa14c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TOPCODE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TOPCODE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222 750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−780 388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−185 381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73 320 649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73 421 502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 ANDREAS HELVIK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Madame Maren Juels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topcodeconsulting_breg@mrhelvik.com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998 095 557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TOPCODE AS</a:t>
            </a:r>
          </a:p>
        </p:txBody>
      </p:sp>
    </p:spTree>
  </p:cSld>
  <p:clrMapOvr>
    <a:masterClrMapping xmlns:a="http://schemas.openxmlformats.org/drawingml/2006/main"/>
  </p:clrMapOvr>
</p:sld>
</file>