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50ffa696d942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b5121cc10f4f1d"/>
  </p:sldMasterIdLst>
  <p:sldIdLst>
    <p:sldId xmlns:r="http://schemas.openxmlformats.org/officeDocument/2006/relationships" id="256" r:id="Rb582ff8389844ca5"/>
    <p:sldId xmlns:r="http://schemas.openxmlformats.org/officeDocument/2006/relationships" id="257" r:id="R5fb2e962842f4141"/>
    <p:sldId xmlns:r="http://schemas.openxmlformats.org/officeDocument/2006/relationships" id="258" r:id="R977f7031ae324adf"/>
    <p:sldId xmlns:r="http://schemas.openxmlformats.org/officeDocument/2006/relationships" id="259" r:id="R69d2b67bc64747ba"/>
    <p:sldId xmlns:r="http://schemas.openxmlformats.org/officeDocument/2006/relationships" id="260" r:id="Re79dae461a244534"/>
    <p:sldId xmlns:r="http://schemas.openxmlformats.org/officeDocument/2006/relationships" id="261" r:id="Rfaafe61361754420"/>
    <p:sldId xmlns:r="http://schemas.openxmlformats.org/officeDocument/2006/relationships" id="262" r:id="R1f6a5253ec5d4f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b5121cc10f4f1d" /><Relationship Type="http://schemas.openxmlformats.org/officeDocument/2006/relationships/slide" Target="/ppt/slides/slide1.xml" Id="Rb582ff8389844ca5" /><Relationship Type="http://schemas.openxmlformats.org/officeDocument/2006/relationships/slide" Target="/ppt/slides/slide2.xml" Id="R5fb2e962842f4141" /><Relationship Type="http://schemas.openxmlformats.org/officeDocument/2006/relationships/slide" Target="/ppt/slides/slide3.xml" Id="R977f7031ae324adf" /><Relationship Type="http://schemas.openxmlformats.org/officeDocument/2006/relationships/slide" Target="/ppt/slides/slide4.xml" Id="R69d2b67bc64747ba" /><Relationship Type="http://schemas.openxmlformats.org/officeDocument/2006/relationships/slide" Target="/ppt/slides/slide5.xml" Id="Re79dae461a244534" /><Relationship Type="http://schemas.openxmlformats.org/officeDocument/2006/relationships/slide" Target="/ppt/slides/slide6.xml" Id="Rfaafe61361754420" /><Relationship Type="http://schemas.openxmlformats.org/officeDocument/2006/relationships/slide" Target="/ppt/slides/slide7.xml" Id="R1f6a5253ec5d4f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eaae9e238845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bac5b3f794587" /><Relationship Type="http://schemas.openxmlformats.org/officeDocument/2006/relationships/theme" Target="/ppt/slideMasters/theme/theme1.xml" Id="R761f8d28d96c41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1bac5b3f7945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ff130eaf346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36d88e2f449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0199bad294b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152301ac646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bf3d67ce543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0b416e56b40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b64aec4134c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FOTO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646 533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NATHAN WILLIAM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