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7b9e546e4342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d3d9070ba24255"/>
  </p:sldMasterIdLst>
  <p:sldIdLst>
    <p:sldId xmlns:r="http://schemas.openxmlformats.org/officeDocument/2006/relationships" id="256" r:id="R26ceddc2d86647d1"/>
    <p:sldId xmlns:r="http://schemas.openxmlformats.org/officeDocument/2006/relationships" id="257" r:id="R7b00ff3f206c4a99"/>
    <p:sldId xmlns:r="http://schemas.openxmlformats.org/officeDocument/2006/relationships" id="258" r:id="R74115447b50d4396"/>
    <p:sldId xmlns:r="http://schemas.openxmlformats.org/officeDocument/2006/relationships" id="259" r:id="R6a6a158301e048ae"/>
    <p:sldId xmlns:r="http://schemas.openxmlformats.org/officeDocument/2006/relationships" id="260" r:id="R272defa3e5e24390"/>
    <p:sldId xmlns:r="http://schemas.openxmlformats.org/officeDocument/2006/relationships" id="261" r:id="R6e82ab1fde7a42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d3d9070ba24255" /><Relationship Type="http://schemas.openxmlformats.org/officeDocument/2006/relationships/slide" Target="/ppt/slides/slide1.xml" Id="R26ceddc2d86647d1" /><Relationship Type="http://schemas.openxmlformats.org/officeDocument/2006/relationships/slide" Target="/ppt/slides/slide2.xml" Id="R7b00ff3f206c4a99" /><Relationship Type="http://schemas.openxmlformats.org/officeDocument/2006/relationships/slide" Target="/ppt/slides/slide3.xml" Id="R74115447b50d4396" /><Relationship Type="http://schemas.openxmlformats.org/officeDocument/2006/relationships/slide" Target="/ppt/slides/slide4.xml" Id="R6a6a158301e048ae" /><Relationship Type="http://schemas.openxmlformats.org/officeDocument/2006/relationships/slide" Target="/ppt/slides/slide5.xml" Id="R272defa3e5e24390" /><Relationship Type="http://schemas.openxmlformats.org/officeDocument/2006/relationships/slide" Target="/ppt/slides/slide6.xml" Id="R6e82ab1fde7a42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4cbdbc4e0647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4637f920c452a" /><Relationship Type="http://schemas.openxmlformats.org/officeDocument/2006/relationships/theme" Target="/ppt/slideMasters/theme/theme1.xml" Id="R6d3ba38cb87545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44637f920c45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05febc94244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6ac3f16ff49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7a7ad778c48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5f82561fe43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a8d2a15534f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e3515793c44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LEDIARD 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Svartvassvegen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6650 Surnadal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foto@lediardfoto.com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