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442d1c157b43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f6c2555d3428e"/>
  </p:sldMasterIdLst>
  <p:sldIdLst>
    <p:sldId xmlns:r="http://schemas.openxmlformats.org/officeDocument/2006/relationships" id="256" r:id="R308c84d7ee9844f4"/>
    <p:sldId xmlns:r="http://schemas.openxmlformats.org/officeDocument/2006/relationships" id="257" r:id="Rf09ee9e766fa4be4"/>
    <p:sldId xmlns:r="http://schemas.openxmlformats.org/officeDocument/2006/relationships" id="258" r:id="R51a55a20ec574452"/>
    <p:sldId xmlns:r="http://schemas.openxmlformats.org/officeDocument/2006/relationships" id="259" r:id="Rb600ec1b5121403c"/>
    <p:sldId xmlns:r="http://schemas.openxmlformats.org/officeDocument/2006/relationships" id="260" r:id="Rdf509921bcab4db3"/>
    <p:sldId xmlns:r="http://schemas.openxmlformats.org/officeDocument/2006/relationships" id="261" r:id="R141590c6de4e4073"/>
    <p:sldId xmlns:r="http://schemas.openxmlformats.org/officeDocument/2006/relationships" id="262" r:id="R635544b24e3c46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f6c2555d3428e" /><Relationship Type="http://schemas.openxmlformats.org/officeDocument/2006/relationships/slide" Target="/ppt/slides/slide1.xml" Id="R308c84d7ee9844f4" /><Relationship Type="http://schemas.openxmlformats.org/officeDocument/2006/relationships/slide" Target="/ppt/slides/slide2.xml" Id="Rf09ee9e766fa4be4" /><Relationship Type="http://schemas.openxmlformats.org/officeDocument/2006/relationships/slide" Target="/ppt/slides/slide3.xml" Id="R51a55a20ec574452" /><Relationship Type="http://schemas.openxmlformats.org/officeDocument/2006/relationships/slide" Target="/ppt/slides/slide4.xml" Id="Rb600ec1b5121403c" /><Relationship Type="http://schemas.openxmlformats.org/officeDocument/2006/relationships/slide" Target="/ppt/slides/slide5.xml" Id="Rdf509921bcab4db3" /><Relationship Type="http://schemas.openxmlformats.org/officeDocument/2006/relationships/slide" Target="/ppt/slides/slide6.xml" Id="R141590c6de4e4073" /><Relationship Type="http://schemas.openxmlformats.org/officeDocument/2006/relationships/slide" Target="/ppt/slides/slide7.xml" Id="R635544b24e3c46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5fb4b59e843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fb9ece16344ad" /><Relationship Type="http://schemas.openxmlformats.org/officeDocument/2006/relationships/theme" Target="/ppt/slideMasters/theme/theme1.xml" Id="Ra85fa78afc4b40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9fb9ece16344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b9bc71e974a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e7c904b5441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94bda48c24a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55266d54044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0aa9bb93d4f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484c1e13347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311544d304e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INNOVAKAPITAL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INNOVAKAPITAL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12 628 172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42 816 908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42 830 382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Dyre Halses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christian@innovapolar.no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998 049 733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