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570b140e0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b7ccec42d14a55"/>
  </p:sldMasterIdLst>
  <p:sldIdLst>
    <p:sldId xmlns:r="http://schemas.openxmlformats.org/officeDocument/2006/relationships" id="256" r:id="R0ac919446f664590"/>
    <p:sldId xmlns:r="http://schemas.openxmlformats.org/officeDocument/2006/relationships" id="257" r:id="R981a4945838c4875"/>
    <p:sldId xmlns:r="http://schemas.openxmlformats.org/officeDocument/2006/relationships" id="258" r:id="R919ebe890226487b"/>
    <p:sldId xmlns:r="http://schemas.openxmlformats.org/officeDocument/2006/relationships" id="259" r:id="R6a13d159deb24ac5"/>
    <p:sldId xmlns:r="http://schemas.openxmlformats.org/officeDocument/2006/relationships" id="260" r:id="R4902d959fe994257"/>
    <p:sldId xmlns:r="http://schemas.openxmlformats.org/officeDocument/2006/relationships" id="261" r:id="R7c48091d19d34bdf"/>
    <p:sldId xmlns:r="http://schemas.openxmlformats.org/officeDocument/2006/relationships" id="262" r:id="R5265d45e5cb24d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7ccec42d14a55" /><Relationship Type="http://schemas.openxmlformats.org/officeDocument/2006/relationships/slide" Target="/ppt/slides/slide1.xml" Id="R0ac919446f664590" /><Relationship Type="http://schemas.openxmlformats.org/officeDocument/2006/relationships/slide" Target="/ppt/slides/slide2.xml" Id="R981a4945838c4875" /><Relationship Type="http://schemas.openxmlformats.org/officeDocument/2006/relationships/slide" Target="/ppt/slides/slide3.xml" Id="R919ebe890226487b" /><Relationship Type="http://schemas.openxmlformats.org/officeDocument/2006/relationships/slide" Target="/ppt/slides/slide4.xml" Id="R6a13d159deb24ac5" /><Relationship Type="http://schemas.openxmlformats.org/officeDocument/2006/relationships/slide" Target="/ppt/slides/slide5.xml" Id="R4902d959fe994257" /><Relationship Type="http://schemas.openxmlformats.org/officeDocument/2006/relationships/slide" Target="/ppt/slides/slide6.xml" Id="R7c48091d19d34bdf" /><Relationship Type="http://schemas.openxmlformats.org/officeDocument/2006/relationships/slide" Target="/ppt/slides/slide7.xml" Id="R5265d45e5cb24d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80df8dd364c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50b6dda6346d1" /><Relationship Type="http://schemas.openxmlformats.org/officeDocument/2006/relationships/theme" Target="/ppt/slideMasters/theme/theme1.xml" Id="Ra4074109e79b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50b6dda63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9d67b97e6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bdfcdc71a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a5159bede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8cff0715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0c9f74fb5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74e7a5a344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ffc3fc3a9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RAVDAL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RAVDAL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ANDRÉ RAVDAL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Sakkastadvika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997 976 606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RAVDAL INVEST AS</a:t>
            </a:r>
          </a:p>
        </p:txBody>
      </p:sp>
    </p:spTree>
  </p:cSld>
  <p:clrMapOvr>
    <a:masterClrMapping xmlns:a="http://schemas.openxmlformats.org/drawingml/2006/main"/>
  </p:clrMapOvr>
</p:sld>
</file>