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47b058545740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3400957cd4f58"/>
  </p:sldMasterIdLst>
  <p:sldIdLst>
    <p:sldId xmlns:r="http://schemas.openxmlformats.org/officeDocument/2006/relationships" id="256" r:id="Rb7cfb3058f324feb"/>
    <p:sldId xmlns:r="http://schemas.openxmlformats.org/officeDocument/2006/relationships" id="257" r:id="R16a24564f8b3496a"/>
    <p:sldId xmlns:r="http://schemas.openxmlformats.org/officeDocument/2006/relationships" id="258" r:id="Rc27b86db953e4816"/>
    <p:sldId xmlns:r="http://schemas.openxmlformats.org/officeDocument/2006/relationships" id="259" r:id="R45d59d85036c4667"/>
    <p:sldId xmlns:r="http://schemas.openxmlformats.org/officeDocument/2006/relationships" id="260" r:id="Rb8e7f2b217254447"/>
    <p:sldId xmlns:r="http://schemas.openxmlformats.org/officeDocument/2006/relationships" id="261" r:id="R3e9975e22cd04b09"/>
    <p:sldId xmlns:r="http://schemas.openxmlformats.org/officeDocument/2006/relationships" id="262" r:id="R7d41b7a5993347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3400957cd4f58" /><Relationship Type="http://schemas.openxmlformats.org/officeDocument/2006/relationships/slide" Target="/ppt/slides/slide1.xml" Id="Rb7cfb3058f324feb" /><Relationship Type="http://schemas.openxmlformats.org/officeDocument/2006/relationships/slide" Target="/ppt/slides/slide2.xml" Id="R16a24564f8b3496a" /><Relationship Type="http://schemas.openxmlformats.org/officeDocument/2006/relationships/slide" Target="/ppt/slides/slide3.xml" Id="Rc27b86db953e4816" /><Relationship Type="http://schemas.openxmlformats.org/officeDocument/2006/relationships/slide" Target="/ppt/slides/slide4.xml" Id="R45d59d85036c4667" /><Relationship Type="http://schemas.openxmlformats.org/officeDocument/2006/relationships/slide" Target="/ppt/slides/slide5.xml" Id="Rb8e7f2b217254447" /><Relationship Type="http://schemas.openxmlformats.org/officeDocument/2006/relationships/slide" Target="/ppt/slides/slide6.xml" Id="R3e9975e22cd04b09" /><Relationship Type="http://schemas.openxmlformats.org/officeDocument/2006/relationships/slide" Target="/ppt/slides/slide7.xml" Id="R7d41b7a5993347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f2f2e60d34e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d0070f52945e1" /><Relationship Type="http://schemas.openxmlformats.org/officeDocument/2006/relationships/theme" Target="/ppt/slideMasters/theme/theme1.xml" Id="Rd1a41dc6f97344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1d0070f529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1226c8df99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d75f9b84f47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6e49eb54a49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06cfeb8c542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9efaf51f541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c2d539b7c49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02a7d04d30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BYGDEVOLL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822 559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3 257 940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ØYVIND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Barkanesvegen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997 971 175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BYGDEVOLL INVEST AS</a:t>
            </a:r>
          </a:p>
        </p:txBody>
      </p:sp>
    </p:spTree>
  </p:cSld>
  <p:clrMapOvr>
    <a:masterClrMapping xmlns:a="http://schemas.openxmlformats.org/drawingml/2006/main"/>
  </p:clrMapOvr>
</p:sld>
</file>