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04e40d554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1dec4e15b4af1"/>
  </p:sldMasterIdLst>
  <p:sldIdLst>
    <p:sldId xmlns:r="http://schemas.openxmlformats.org/officeDocument/2006/relationships" id="256" r:id="Ra6e1336bae9849fc"/>
    <p:sldId xmlns:r="http://schemas.openxmlformats.org/officeDocument/2006/relationships" id="257" r:id="R26182e7a58514774"/>
    <p:sldId xmlns:r="http://schemas.openxmlformats.org/officeDocument/2006/relationships" id="258" r:id="Rcb55581e09894068"/>
    <p:sldId xmlns:r="http://schemas.openxmlformats.org/officeDocument/2006/relationships" id="259" r:id="Re5c41973b40a4d8a"/>
    <p:sldId xmlns:r="http://schemas.openxmlformats.org/officeDocument/2006/relationships" id="260" r:id="R3564c661125c40d0"/>
    <p:sldId xmlns:r="http://schemas.openxmlformats.org/officeDocument/2006/relationships" id="261" r:id="Rcc8daf60146e4d24"/>
    <p:sldId xmlns:r="http://schemas.openxmlformats.org/officeDocument/2006/relationships" id="262" r:id="R42b18c88e866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1dec4e15b4af1" /><Relationship Type="http://schemas.openxmlformats.org/officeDocument/2006/relationships/slide" Target="/ppt/slides/slide1.xml" Id="Ra6e1336bae9849fc" /><Relationship Type="http://schemas.openxmlformats.org/officeDocument/2006/relationships/slide" Target="/ppt/slides/slide2.xml" Id="R26182e7a58514774" /><Relationship Type="http://schemas.openxmlformats.org/officeDocument/2006/relationships/slide" Target="/ppt/slides/slide3.xml" Id="Rcb55581e09894068" /><Relationship Type="http://schemas.openxmlformats.org/officeDocument/2006/relationships/slide" Target="/ppt/slides/slide4.xml" Id="Re5c41973b40a4d8a" /><Relationship Type="http://schemas.openxmlformats.org/officeDocument/2006/relationships/slide" Target="/ppt/slides/slide5.xml" Id="R3564c661125c40d0" /><Relationship Type="http://schemas.openxmlformats.org/officeDocument/2006/relationships/slide" Target="/ppt/slides/slide6.xml" Id="Rcc8daf60146e4d24" /><Relationship Type="http://schemas.openxmlformats.org/officeDocument/2006/relationships/slide" Target="/ppt/slides/slide7.xml" Id="R42b18c88e866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999335a93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cb6705194ffb" /><Relationship Type="http://schemas.openxmlformats.org/officeDocument/2006/relationships/theme" Target="/ppt/slideMasters/theme/theme1.xml" Id="Rc69c7776e5ac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3cb670519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53512319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ecd315733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a68fb3011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bbb5f21a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8caf032e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c65c455c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fef98fb74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KVAMSØY HOLDING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48 406 228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KVAMSØY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KVAMSØY HOLDING AS</a:t>
            </a:r>
          </a:p>
        </p:txBody>
      </p:sp>
    </p:spTree>
  </p:cSld>
  <p:clrMapOvr>
    <a:masterClrMapping xmlns:a="http://schemas.openxmlformats.org/drawingml/2006/main"/>
  </p:clrMapOvr>
</p:sld>
</file>