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95aac03f68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06a24286d43ff"/>
  </p:sldMasterIdLst>
  <p:sldIdLst>
    <p:sldId xmlns:r="http://schemas.openxmlformats.org/officeDocument/2006/relationships" id="256" r:id="Rbc6f465651fd4719"/>
    <p:sldId xmlns:r="http://schemas.openxmlformats.org/officeDocument/2006/relationships" id="257" r:id="Rb7eebeabee444e20"/>
    <p:sldId xmlns:r="http://schemas.openxmlformats.org/officeDocument/2006/relationships" id="258" r:id="R592d8c6df61b4801"/>
    <p:sldId xmlns:r="http://schemas.openxmlformats.org/officeDocument/2006/relationships" id="259" r:id="R5604f51f77ac492b"/>
    <p:sldId xmlns:r="http://schemas.openxmlformats.org/officeDocument/2006/relationships" id="260" r:id="R23f844864fde4ba5"/>
    <p:sldId xmlns:r="http://schemas.openxmlformats.org/officeDocument/2006/relationships" id="261" r:id="R04d1a46fcde94926"/>
    <p:sldId xmlns:r="http://schemas.openxmlformats.org/officeDocument/2006/relationships" id="262" r:id="R2e80566f807c4b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06a24286d43ff" /><Relationship Type="http://schemas.openxmlformats.org/officeDocument/2006/relationships/slide" Target="/ppt/slides/slide1.xml" Id="Rbc6f465651fd4719" /><Relationship Type="http://schemas.openxmlformats.org/officeDocument/2006/relationships/slide" Target="/ppt/slides/slide2.xml" Id="Rb7eebeabee444e20" /><Relationship Type="http://schemas.openxmlformats.org/officeDocument/2006/relationships/slide" Target="/ppt/slides/slide3.xml" Id="R592d8c6df61b4801" /><Relationship Type="http://schemas.openxmlformats.org/officeDocument/2006/relationships/slide" Target="/ppt/slides/slide4.xml" Id="R5604f51f77ac492b" /><Relationship Type="http://schemas.openxmlformats.org/officeDocument/2006/relationships/slide" Target="/ppt/slides/slide5.xml" Id="R23f844864fde4ba5" /><Relationship Type="http://schemas.openxmlformats.org/officeDocument/2006/relationships/slide" Target="/ppt/slides/slide6.xml" Id="R04d1a46fcde94926" /><Relationship Type="http://schemas.openxmlformats.org/officeDocument/2006/relationships/slide" Target="/ppt/slides/slide7.xml" Id="R2e80566f807c4b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507ca2de8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942df4b7f4967" /><Relationship Type="http://schemas.openxmlformats.org/officeDocument/2006/relationships/theme" Target="/ppt/slideMasters/theme/theme1.xml" Id="R6411c2fdfcfb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5942df4b7f49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340f4bcad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fc8ba331448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e73d4e79d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bdbb9224b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5098804c448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d531d9e9c45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4beb1035749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 JACOBSEN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4 081 077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PETTER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