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92cfa623b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338d096184992"/>
  </p:sldMasterIdLst>
  <p:sldIdLst>
    <p:sldId xmlns:r="http://schemas.openxmlformats.org/officeDocument/2006/relationships" id="256" r:id="R74a5d2a93b69412d"/>
    <p:sldId xmlns:r="http://schemas.openxmlformats.org/officeDocument/2006/relationships" id="257" r:id="R31406ac5cd5241d1"/>
    <p:sldId xmlns:r="http://schemas.openxmlformats.org/officeDocument/2006/relationships" id="258" r:id="Re348c2ff5d4541a5"/>
    <p:sldId xmlns:r="http://schemas.openxmlformats.org/officeDocument/2006/relationships" id="259" r:id="Rc7bfa33e86d14e03"/>
    <p:sldId xmlns:r="http://schemas.openxmlformats.org/officeDocument/2006/relationships" id="260" r:id="R431105b3c43c4d1e"/>
    <p:sldId xmlns:r="http://schemas.openxmlformats.org/officeDocument/2006/relationships" id="261" r:id="R5cc3d473cf6e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338d096184992" /><Relationship Type="http://schemas.openxmlformats.org/officeDocument/2006/relationships/slide" Target="/ppt/slides/slide1.xml" Id="R74a5d2a93b69412d" /><Relationship Type="http://schemas.openxmlformats.org/officeDocument/2006/relationships/slide" Target="/ppt/slides/slide2.xml" Id="R31406ac5cd5241d1" /><Relationship Type="http://schemas.openxmlformats.org/officeDocument/2006/relationships/slide" Target="/ppt/slides/slide3.xml" Id="Re348c2ff5d4541a5" /><Relationship Type="http://schemas.openxmlformats.org/officeDocument/2006/relationships/slide" Target="/ppt/slides/slide4.xml" Id="Rc7bfa33e86d14e03" /><Relationship Type="http://schemas.openxmlformats.org/officeDocument/2006/relationships/slide" Target="/ppt/slides/slide5.xml" Id="R431105b3c43c4d1e" /><Relationship Type="http://schemas.openxmlformats.org/officeDocument/2006/relationships/slide" Target="/ppt/slides/slide6.xml" Id="R5cc3d473cf6e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636f64d1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d5cb1dfe4cd1" /><Relationship Type="http://schemas.openxmlformats.org/officeDocument/2006/relationships/theme" Target="/ppt/slideMasters/theme/theme1.xml" Id="R4894bc107d04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ed5cb1dfe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fae52fb8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4c8e67e4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cdced54c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2a2bb322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b6d590f5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2eae7cc9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