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748f90ef244e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6f7493124543d3"/>
  </p:sldMasterIdLst>
  <p:sldIdLst>
    <p:sldId xmlns:r="http://schemas.openxmlformats.org/officeDocument/2006/relationships" id="256" r:id="Rebe67ce4b2ec48e5"/>
    <p:sldId xmlns:r="http://schemas.openxmlformats.org/officeDocument/2006/relationships" id="257" r:id="Rb0cc3170d43e45dd"/>
    <p:sldId xmlns:r="http://schemas.openxmlformats.org/officeDocument/2006/relationships" id="258" r:id="R581c66d43f474edc"/>
    <p:sldId xmlns:r="http://schemas.openxmlformats.org/officeDocument/2006/relationships" id="259" r:id="R27e78613f1d9453d"/>
    <p:sldId xmlns:r="http://schemas.openxmlformats.org/officeDocument/2006/relationships" id="260" r:id="R34fc54c9b91f494d"/>
    <p:sldId xmlns:r="http://schemas.openxmlformats.org/officeDocument/2006/relationships" id="261" r:id="Red0044d6351c4d22"/>
    <p:sldId xmlns:r="http://schemas.openxmlformats.org/officeDocument/2006/relationships" id="262" r:id="R09aa4698e7aa41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6f7493124543d3" /><Relationship Type="http://schemas.openxmlformats.org/officeDocument/2006/relationships/slide" Target="/ppt/slides/slide1.xml" Id="Rebe67ce4b2ec48e5" /><Relationship Type="http://schemas.openxmlformats.org/officeDocument/2006/relationships/slide" Target="/ppt/slides/slide2.xml" Id="Rb0cc3170d43e45dd" /><Relationship Type="http://schemas.openxmlformats.org/officeDocument/2006/relationships/slide" Target="/ppt/slides/slide3.xml" Id="R581c66d43f474edc" /><Relationship Type="http://schemas.openxmlformats.org/officeDocument/2006/relationships/slide" Target="/ppt/slides/slide4.xml" Id="R27e78613f1d9453d" /><Relationship Type="http://schemas.openxmlformats.org/officeDocument/2006/relationships/slide" Target="/ppt/slides/slide5.xml" Id="R34fc54c9b91f494d" /><Relationship Type="http://schemas.openxmlformats.org/officeDocument/2006/relationships/slide" Target="/ppt/slides/slide6.xml" Id="Red0044d6351c4d22" /><Relationship Type="http://schemas.openxmlformats.org/officeDocument/2006/relationships/slide" Target="/ppt/slides/slide7.xml" Id="R09aa4698e7aa41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4b1828b0584c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d429868f14333" /><Relationship Type="http://schemas.openxmlformats.org/officeDocument/2006/relationships/theme" Target="/ppt/slideMasters/theme/theme1.xml" Id="Rf1de9ffcf06941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dd429868f143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5dda9f1be44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8941ef8574e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49ad5555b43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aacbb4e0c47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a3cb6a0444b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23c7e93304b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798ed80eb4d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KONVALL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KONVALL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999 729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4 754 526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4 790 221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HOLTEBEKK KJELL BØRRE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B. Holtebekk, Hesnesveien 282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4885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997 864 867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