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4ee33cb88c45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d5b577c0a84105"/>
  </p:sldMasterIdLst>
  <p:sldIdLst>
    <p:sldId xmlns:r="http://schemas.openxmlformats.org/officeDocument/2006/relationships" id="256" r:id="Reaa22b91b1504a25"/>
    <p:sldId xmlns:r="http://schemas.openxmlformats.org/officeDocument/2006/relationships" id="257" r:id="Red4ed810531c473c"/>
    <p:sldId xmlns:r="http://schemas.openxmlformats.org/officeDocument/2006/relationships" id="258" r:id="R05ec64346ee74469"/>
    <p:sldId xmlns:r="http://schemas.openxmlformats.org/officeDocument/2006/relationships" id="259" r:id="R71eaa37a57e548eb"/>
    <p:sldId xmlns:r="http://schemas.openxmlformats.org/officeDocument/2006/relationships" id="260" r:id="R25b06cd72aab4e46"/>
    <p:sldId xmlns:r="http://schemas.openxmlformats.org/officeDocument/2006/relationships" id="261" r:id="Rc8a8cc8f9dae4a9a"/>
    <p:sldId xmlns:r="http://schemas.openxmlformats.org/officeDocument/2006/relationships" id="262" r:id="R1fcc84f44b9443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5b577c0a84105" /><Relationship Type="http://schemas.openxmlformats.org/officeDocument/2006/relationships/slide" Target="/ppt/slides/slide1.xml" Id="Reaa22b91b1504a25" /><Relationship Type="http://schemas.openxmlformats.org/officeDocument/2006/relationships/slide" Target="/ppt/slides/slide2.xml" Id="Red4ed810531c473c" /><Relationship Type="http://schemas.openxmlformats.org/officeDocument/2006/relationships/slide" Target="/ppt/slides/slide3.xml" Id="R05ec64346ee74469" /><Relationship Type="http://schemas.openxmlformats.org/officeDocument/2006/relationships/slide" Target="/ppt/slides/slide4.xml" Id="R71eaa37a57e548eb" /><Relationship Type="http://schemas.openxmlformats.org/officeDocument/2006/relationships/slide" Target="/ppt/slides/slide5.xml" Id="R25b06cd72aab4e46" /><Relationship Type="http://schemas.openxmlformats.org/officeDocument/2006/relationships/slide" Target="/ppt/slides/slide6.xml" Id="Rc8a8cc8f9dae4a9a" /><Relationship Type="http://schemas.openxmlformats.org/officeDocument/2006/relationships/slide" Target="/ppt/slides/slide7.xml" Id="R1fcc84f44b9443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eb9b89e064e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61596fd9a4831" /><Relationship Type="http://schemas.openxmlformats.org/officeDocument/2006/relationships/theme" Target="/ppt/slideMasters/theme/theme1.xml" Id="R2209d4a800f846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261596fd9a48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eb30c1d6e4b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a215ad88440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b2b292ba64e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b63f7021049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d7695da7c4e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928773c5243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1ef3a483548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52 700 049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5 487 904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4 088 236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4 416 547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49 685 019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Regnbueplassen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