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a03b9deeb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67c0db38d4b3a"/>
  </p:sldMasterIdLst>
  <p:sldIdLst>
    <p:sldId xmlns:r="http://schemas.openxmlformats.org/officeDocument/2006/relationships" id="256" r:id="Rea363301358d4b72"/>
    <p:sldId xmlns:r="http://schemas.openxmlformats.org/officeDocument/2006/relationships" id="257" r:id="Reeffc2d4c68347d2"/>
    <p:sldId xmlns:r="http://schemas.openxmlformats.org/officeDocument/2006/relationships" id="258" r:id="Rb43c18aeb2e24291"/>
    <p:sldId xmlns:r="http://schemas.openxmlformats.org/officeDocument/2006/relationships" id="259" r:id="R9244a18c3dd247b0"/>
    <p:sldId xmlns:r="http://schemas.openxmlformats.org/officeDocument/2006/relationships" id="260" r:id="R9cae0c07061a4df7"/>
    <p:sldId xmlns:r="http://schemas.openxmlformats.org/officeDocument/2006/relationships" id="261" r:id="R6ea0b0ce524b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67c0db38d4b3a" /><Relationship Type="http://schemas.openxmlformats.org/officeDocument/2006/relationships/slide" Target="/ppt/slides/slide1.xml" Id="Rea363301358d4b72" /><Relationship Type="http://schemas.openxmlformats.org/officeDocument/2006/relationships/slide" Target="/ppt/slides/slide2.xml" Id="Reeffc2d4c68347d2" /><Relationship Type="http://schemas.openxmlformats.org/officeDocument/2006/relationships/slide" Target="/ppt/slides/slide3.xml" Id="Rb43c18aeb2e24291" /><Relationship Type="http://schemas.openxmlformats.org/officeDocument/2006/relationships/slide" Target="/ppt/slides/slide4.xml" Id="R9244a18c3dd247b0" /><Relationship Type="http://schemas.openxmlformats.org/officeDocument/2006/relationships/slide" Target="/ppt/slides/slide5.xml" Id="R9cae0c07061a4df7" /><Relationship Type="http://schemas.openxmlformats.org/officeDocument/2006/relationships/slide" Target="/ppt/slides/slide6.xml" Id="R6ea0b0ce524b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d972f8a4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4e805bb2458e" /><Relationship Type="http://schemas.openxmlformats.org/officeDocument/2006/relationships/theme" Target="/ppt/slideMasters/theme/theme1.xml" Id="Rf2d3a33fb6a2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b4e805bb2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fe2325c1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0c2e9d3e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2e324224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922ae24a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6e416b17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7aa3aaec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