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78f3c82eb641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ecd47d4dd1434e"/>
  </p:sldMasterIdLst>
  <p:sldIdLst>
    <p:sldId xmlns:r="http://schemas.openxmlformats.org/officeDocument/2006/relationships" id="256" r:id="R3c9afe8e40984b76"/>
    <p:sldId xmlns:r="http://schemas.openxmlformats.org/officeDocument/2006/relationships" id="257" r:id="Re66dc56b4f494f34"/>
    <p:sldId xmlns:r="http://schemas.openxmlformats.org/officeDocument/2006/relationships" id="258" r:id="R53034141e0594073"/>
    <p:sldId xmlns:r="http://schemas.openxmlformats.org/officeDocument/2006/relationships" id="259" r:id="R7120f902eb8e464b"/>
    <p:sldId xmlns:r="http://schemas.openxmlformats.org/officeDocument/2006/relationships" id="260" r:id="Rda530cf1079b4d90"/>
    <p:sldId xmlns:r="http://schemas.openxmlformats.org/officeDocument/2006/relationships" id="261" r:id="Rfae5ad4c040c49cd"/>
    <p:sldId xmlns:r="http://schemas.openxmlformats.org/officeDocument/2006/relationships" id="262" r:id="R15799f619a2e4e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ecd47d4dd1434e" /><Relationship Type="http://schemas.openxmlformats.org/officeDocument/2006/relationships/slide" Target="/ppt/slides/slide1.xml" Id="R3c9afe8e40984b76" /><Relationship Type="http://schemas.openxmlformats.org/officeDocument/2006/relationships/slide" Target="/ppt/slides/slide2.xml" Id="Re66dc56b4f494f34" /><Relationship Type="http://schemas.openxmlformats.org/officeDocument/2006/relationships/slide" Target="/ppt/slides/slide3.xml" Id="R53034141e0594073" /><Relationship Type="http://schemas.openxmlformats.org/officeDocument/2006/relationships/slide" Target="/ppt/slides/slide4.xml" Id="R7120f902eb8e464b" /><Relationship Type="http://schemas.openxmlformats.org/officeDocument/2006/relationships/slide" Target="/ppt/slides/slide5.xml" Id="Rda530cf1079b4d90" /><Relationship Type="http://schemas.openxmlformats.org/officeDocument/2006/relationships/slide" Target="/ppt/slides/slide6.xml" Id="Rfae5ad4c040c49cd" /><Relationship Type="http://schemas.openxmlformats.org/officeDocument/2006/relationships/slide" Target="/ppt/slides/slide7.xml" Id="R15799f619a2e4e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9697e6119e49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a31c45b4f42cb" /><Relationship Type="http://schemas.openxmlformats.org/officeDocument/2006/relationships/theme" Target="/ppt/slideMasters/theme/theme1.xml" Id="Rf4691bce399949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6a31c45b4f42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4f1a9222d45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70070331147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fa616d07349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81b1464d74d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2d92713b84d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ddd61dc5a47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4ffa741f946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 REVISJON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27 707 906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8 437 519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6 643 471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6 771 294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14 104 291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RSH INVEST AS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SEE NORD AS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STEINBAKKEN INVEST AS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RIBAN INVEST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 ULVANG INVEST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STURE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Egedes 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9406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997 820 266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REVISJON AS</a:t>
            </a:r>
          </a:p>
        </p:txBody>
      </p:sp>
    </p:spTree>
  </p:cSld>
  <p:clrMapOvr>
    <a:masterClrMapping xmlns:a="http://schemas.openxmlformats.org/drawingml/2006/main"/>
  </p:clrMapOvr>
</p:sld>
</file>