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fe825ea4394e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bcb29a75f94d7c"/>
  </p:sldMasterIdLst>
  <p:sldIdLst>
    <p:sldId xmlns:r="http://schemas.openxmlformats.org/officeDocument/2006/relationships" id="256" r:id="Rb8e5a388ed3b4922"/>
    <p:sldId xmlns:r="http://schemas.openxmlformats.org/officeDocument/2006/relationships" id="257" r:id="Rca7b74a05ed04e6e"/>
    <p:sldId xmlns:r="http://schemas.openxmlformats.org/officeDocument/2006/relationships" id="258" r:id="R4a68b74233a248d1"/>
    <p:sldId xmlns:r="http://schemas.openxmlformats.org/officeDocument/2006/relationships" id="259" r:id="R48469b8776ea41bd"/>
    <p:sldId xmlns:r="http://schemas.openxmlformats.org/officeDocument/2006/relationships" id="260" r:id="Ra45614444187445b"/>
    <p:sldId xmlns:r="http://schemas.openxmlformats.org/officeDocument/2006/relationships" id="261" r:id="R514d3a7c040f4c7a"/>
    <p:sldId xmlns:r="http://schemas.openxmlformats.org/officeDocument/2006/relationships" id="262" r:id="R0ca7b670b13a4c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bcb29a75f94d7c" /><Relationship Type="http://schemas.openxmlformats.org/officeDocument/2006/relationships/slide" Target="/ppt/slides/slide1.xml" Id="Rb8e5a388ed3b4922" /><Relationship Type="http://schemas.openxmlformats.org/officeDocument/2006/relationships/slide" Target="/ppt/slides/slide2.xml" Id="Rca7b74a05ed04e6e" /><Relationship Type="http://schemas.openxmlformats.org/officeDocument/2006/relationships/slide" Target="/ppt/slides/slide3.xml" Id="R4a68b74233a248d1" /><Relationship Type="http://schemas.openxmlformats.org/officeDocument/2006/relationships/slide" Target="/ppt/slides/slide4.xml" Id="R48469b8776ea41bd" /><Relationship Type="http://schemas.openxmlformats.org/officeDocument/2006/relationships/slide" Target="/ppt/slides/slide5.xml" Id="Ra45614444187445b" /><Relationship Type="http://schemas.openxmlformats.org/officeDocument/2006/relationships/slide" Target="/ppt/slides/slide6.xml" Id="R514d3a7c040f4c7a" /><Relationship Type="http://schemas.openxmlformats.org/officeDocument/2006/relationships/slide" Target="/ppt/slides/slide7.xml" Id="R0ca7b670b13a4c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d83196766c4a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f4c3fe5724c66" /><Relationship Type="http://schemas.openxmlformats.org/officeDocument/2006/relationships/theme" Target="/ppt/slideMasters/theme/theme1.xml" Id="R7e7b7e3aa0674a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ef4c3fe5724c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7819af00244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47d99676545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416f06f9f4e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747982bdd44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253d44da24f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7a6c152ea4c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d9c22913748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LUNENCO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LUNENCO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−1 947 817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8 247 319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12 477 043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12 910 722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LUNDGREN FREDRIK BERNDT 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Lundgren, Invento Kapitalforvaltning,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997 790 995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