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99831e662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f05fc22b641ee"/>
  </p:sldMasterIdLst>
  <p:sldIdLst>
    <p:sldId xmlns:r="http://schemas.openxmlformats.org/officeDocument/2006/relationships" id="256" r:id="R4b8833d787c345f9"/>
    <p:sldId xmlns:r="http://schemas.openxmlformats.org/officeDocument/2006/relationships" id="257" r:id="Rc084beba4dfb4b40"/>
    <p:sldId xmlns:r="http://schemas.openxmlformats.org/officeDocument/2006/relationships" id="258" r:id="Rf284d4bf8b9b4a91"/>
    <p:sldId xmlns:r="http://schemas.openxmlformats.org/officeDocument/2006/relationships" id="259" r:id="R3c73db0c2dc14c8d"/>
    <p:sldId xmlns:r="http://schemas.openxmlformats.org/officeDocument/2006/relationships" id="260" r:id="R8ec68c75548246b3"/>
    <p:sldId xmlns:r="http://schemas.openxmlformats.org/officeDocument/2006/relationships" id="261" r:id="Rec12abf531f041a7"/>
    <p:sldId xmlns:r="http://schemas.openxmlformats.org/officeDocument/2006/relationships" id="262" r:id="R0f6d66e06d25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f05fc22b641ee" /><Relationship Type="http://schemas.openxmlformats.org/officeDocument/2006/relationships/slide" Target="/ppt/slides/slide1.xml" Id="R4b8833d787c345f9" /><Relationship Type="http://schemas.openxmlformats.org/officeDocument/2006/relationships/slide" Target="/ppt/slides/slide2.xml" Id="Rc084beba4dfb4b40" /><Relationship Type="http://schemas.openxmlformats.org/officeDocument/2006/relationships/slide" Target="/ppt/slides/slide3.xml" Id="Rf284d4bf8b9b4a91" /><Relationship Type="http://schemas.openxmlformats.org/officeDocument/2006/relationships/slide" Target="/ppt/slides/slide4.xml" Id="R3c73db0c2dc14c8d" /><Relationship Type="http://schemas.openxmlformats.org/officeDocument/2006/relationships/slide" Target="/ppt/slides/slide5.xml" Id="R8ec68c75548246b3" /><Relationship Type="http://schemas.openxmlformats.org/officeDocument/2006/relationships/slide" Target="/ppt/slides/slide6.xml" Id="Rec12abf531f041a7" /><Relationship Type="http://schemas.openxmlformats.org/officeDocument/2006/relationships/slide" Target="/ppt/slides/slide7.xml" Id="R0f6d66e06d25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df1ee782f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fbb2ddce6440f" /><Relationship Type="http://schemas.openxmlformats.org/officeDocument/2006/relationships/theme" Target="/ppt/slideMasters/theme/theme1.xml" Id="Re5d556374f19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fbb2ddce6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1b8e9329a40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abe16aa26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ea2ffbca3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f03099cb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bfa2b715d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9779dd84345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063abcddc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