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90dbbc42b34b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63a87591864e73"/>
  </p:sldMasterIdLst>
  <p:sldIdLst>
    <p:sldId xmlns:r="http://schemas.openxmlformats.org/officeDocument/2006/relationships" id="256" r:id="R1435571ccb7b4057"/>
    <p:sldId xmlns:r="http://schemas.openxmlformats.org/officeDocument/2006/relationships" id="257" r:id="Re1c39542099a4fdb"/>
    <p:sldId xmlns:r="http://schemas.openxmlformats.org/officeDocument/2006/relationships" id="258" r:id="R95629acd3a8741df"/>
    <p:sldId xmlns:r="http://schemas.openxmlformats.org/officeDocument/2006/relationships" id="259" r:id="Rf6e65130b2d844e9"/>
    <p:sldId xmlns:r="http://schemas.openxmlformats.org/officeDocument/2006/relationships" id="260" r:id="R3df5e61c36b4471b"/>
    <p:sldId xmlns:r="http://schemas.openxmlformats.org/officeDocument/2006/relationships" id="261" r:id="R59e4c50f274a44c5"/>
    <p:sldId xmlns:r="http://schemas.openxmlformats.org/officeDocument/2006/relationships" id="262" r:id="Re164409ecc734f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63a87591864e73" /><Relationship Type="http://schemas.openxmlformats.org/officeDocument/2006/relationships/slide" Target="/ppt/slides/slide1.xml" Id="R1435571ccb7b4057" /><Relationship Type="http://schemas.openxmlformats.org/officeDocument/2006/relationships/slide" Target="/ppt/slides/slide2.xml" Id="Re1c39542099a4fdb" /><Relationship Type="http://schemas.openxmlformats.org/officeDocument/2006/relationships/slide" Target="/ppt/slides/slide3.xml" Id="R95629acd3a8741df" /><Relationship Type="http://schemas.openxmlformats.org/officeDocument/2006/relationships/slide" Target="/ppt/slides/slide4.xml" Id="Rf6e65130b2d844e9" /><Relationship Type="http://schemas.openxmlformats.org/officeDocument/2006/relationships/slide" Target="/ppt/slides/slide5.xml" Id="R3df5e61c36b4471b" /><Relationship Type="http://schemas.openxmlformats.org/officeDocument/2006/relationships/slide" Target="/ppt/slides/slide6.xml" Id="R59e4c50f274a44c5" /><Relationship Type="http://schemas.openxmlformats.org/officeDocument/2006/relationships/slide" Target="/ppt/slides/slide7.xml" Id="Re164409ecc734f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d124a1dd924e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64db7c332421a" /><Relationship Type="http://schemas.openxmlformats.org/officeDocument/2006/relationships/theme" Target="/ppt/slideMasters/theme/theme1.xml" Id="Redaf0c17003243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c64db7c33242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a398f102443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3fd9c2b6741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3effb5c6448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9ee97d17e41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0d41436a2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b444d247f4a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7762a9b4f4d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REGNSKAPSKONTORET STOKKE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REGNSKAPSKONTORET STOKKE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14 984 754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3 478 566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2 754 427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6 063 867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BDL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FLAATNES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 AASE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Skogveien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felles@rsks.no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997 746 848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REGNSKAPSKONTORET STOKKE AS</a:t>
            </a:r>
          </a:p>
        </p:txBody>
      </p:sp>
    </p:spTree>
  </p:cSld>
  <p:clrMapOvr>
    <a:masterClrMapping xmlns:a="http://schemas.openxmlformats.org/drawingml/2006/main"/>
  </p:clrMapOvr>
</p:sld>
</file>