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c49a95fd01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e3c7812c4476e"/>
  </p:sldMasterIdLst>
  <p:sldIdLst>
    <p:sldId xmlns:r="http://schemas.openxmlformats.org/officeDocument/2006/relationships" id="256" r:id="Rc2d36eab9e254639"/>
    <p:sldId xmlns:r="http://schemas.openxmlformats.org/officeDocument/2006/relationships" id="257" r:id="R0e8978abbe66454b"/>
    <p:sldId xmlns:r="http://schemas.openxmlformats.org/officeDocument/2006/relationships" id="258" r:id="Rc1f01f364611483d"/>
    <p:sldId xmlns:r="http://schemas.openxmlformats.org/officeDocument/2006/relationships" id="259" r:id="Rb7c0b2bd74ce499c"/>
    <p:sldId xmlns:r="http://schemas.openxmlformats.org/officeDocument/2006/relationships" id="260" r:id="Rddf9c625de364391"/>
    <p:sldId xmlns:r="http://schemas.openxmlformats.org/officeDocument/2006/relationships" id="261" r:id="R233984fcc8ae4c51"/>
    <p:sldId xmlns:r="http://schemas.openxmlformats.org/officeDocument/2006/relationships" id="262" r:id="R02d8172ef2fd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e3c7812c4476e" /><Relationship Type="http://schemas.openxmlformats.org/officeDocument/2006/relationships/slide" Target="/ppt/slides/slide1.xml" Id="Rc2d36eab9e254639" /><Relationship Type="http://schemas.openxmlformats.org/officeDocument/2006/relationships/slide" Target="/ppt/slides/slide2.xml" Id="R0e8978abbe66454b" /><Relationship Type="http://schemas.openxmlformats.org/officeDocument/2006/relationships/slide" Target="/ppt/slides/slide3.xml" Id="Rc1f01f364611483d" /><Relationship Type="http://schemas.openxmlformats.org/officeDocument/2006/relationships/slide" Target="/ppt/slides/slide4.xml" Id="Rb7c0b2bd74ce499c" /><Relationship Type="http://schemas.openxmlformats.org/officeDocument/2006/relationships/slide" Target="/ppt/slides/slide5.xml" Id="Rddf9c625de364391" /><Relationship Type="http://schemas.openxmlformats.org/officeDocument/2006/relationships/slide" Target="/ppt/slides/slide6.xml" Id="R233984fcc8ae4c51" /><Relationship Type="http://schemas.openxmlformats.org/officeDocument/2006/relationships/slide" Target="/ppt/slides/slide7.xml" Id="R02d8172ef2fd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6299e1a3e8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bf584dcda42ce" /><Relationship Type="http://schemas.openxmlformats.org/officeDocument/2006/relationships/theme" Target="/ppt/slideMasters/theme/theme1.xml" Id="R7abc9c0772e2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bf584dcda42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9e654e42f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5df8f183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c7a2e88ec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1a491aef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3c92fd64b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ab9475436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e629f298f42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EINSTEIN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EINSTEIN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27 301 603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SLETMOE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v/Arnstein Sletmoe, Hollendergata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97 19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arnstein.sletmoe@hydro.com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997 743 504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EINSTEIN INVEST AS</a:t>
            </a:r>
          </a:p>
        </p:txBody>
      </p:sp>
    </p:spTree>
  </p:cSld>
  <p:clrMapOvr>
    <a:masterClrMapping xmlns:a="http://schemas.openxmlformats.org/drawingml/2006/main"/>
  </p:clrMapOvr>
</p:sld>
</file>