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677120cbf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a08c9c34042ab"/>
  </p:sldMasterIdLst>
  <p:sldIdLst>
    <p:sldId xmlns:r="http://schemas.openxmlformats.org/officeDocument/2006/relationships" id="256" r:id="R62050c46bac5463e"/>
    <p:sldId xmlns:r="http://schemas.openxmlformats.org/officeDocument/2006/relationships" id="257" r:id="R82b89c61572449fd"/>
    <p:sldId xmlns:r="http://schemas.openxmlformats.org/officeDocument/2006/relationships" id="258" r:id="Ra356a061c1344fa3"/>
    <p:sldId xmlns:r="http://schemas.openxmlformats.org/officeDocument/2006/relationships" id="259" r:id="R09a033f6ca574a68"/>
    <p:sldId xmlns:r="http://schemas.openxmlformats.org/officeDocument/2006/relationships" id="260" r:id="R2006a079e8744692"/>
    <p:sldId xmlns:r="http://schemas.openxmlformats.org/officeDocument/2006/relationships" id="261" r:id="Re9757e619b6e4feb"/>
    <p:sldId xmlns:r="http://schemas.openxmlformats.org/officeDocument/2006/relationships" id="262" r:id="Re110f6438643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a08c9c34042ab" /><Relationship Type="http://schemas.openxmlformats.org/officeDocument/2006/relationships/slide" Target="/ppt/slides/slide1.xml" Id="R62050c46bac5463e" /><Relationship Type="http://schemas.openxmlformats.org/officeDocument/2006/relationships/slide" Target="/ppt/slides/slide2.xml" Id="R82b89c61572449fd" /><Relationship Type="http://schemas.openxmlformats.org/officeDocument/2006/relationships/slide" Target="/ppt/slides/slide3.xml" Id="Ra356a061c1344fa3" /><Relationship Type="http://schemas.openxmlformats.org/officeDocument/2006/relationships/slide" Target="/ppt/slides/slide4.xml" Id="R09a033f6ca574a68" /><Relationship Type="http://schemas.openxmlformats.org/officeDocument/2006/relationships/slide" Target="/ppt/slides/slide5.xml" Id="R2006a079e8744692" /><Relationship Type="http://schemas.openxmlformats.org/officeDocument/2006/relationships/slide" Target="/ppt/slides/slide6.xml" Id="Re9757e619b6e4feb" /><Relationship Type="http://schemas.openxmlformats.org/officeDocument/2006/relationships/slide" Target="/ppt/slides/slide7.xml" Id="Re110f6438643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123120495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bcd8d8deb4000" /><Relationship Type="http://schemas.openxmlformats.org/officeDocument/2006/relationships/theme" Target="/ppt/slideMasters/theme/theme1.xml" Id="R76cc08d3acd442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bcd8d8deb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a1c20a0a4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0ef2fc7a6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ef9b8fadb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e66d69f29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98d425310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566162330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700dcd441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64 351 348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1 178 899 308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1 277 138 740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HARTVIG JOHANNSON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