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cd81c2d6a545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59372af5fd4cc0"/>
  </p:sldMasterIdLst>
  <p:sldIdLst>
    <p:sldId xmlns:r="http://schemas.openxmlformats.org/officeDocument/2006/relationships" id="256" r:id="R8d0ae095970843fc"/>
    <p:sldId xmlns:r="http://schemas.openxmlformats.org/officeDocument/2006/relationships" id="257" r:id="R7b42d335638f4d7d"/>
    <p:sldId xmlns:r="http://schemas.openxmlformats.org/officeDocument/2006/relationships" id="258" r:id="R4b5ed42758c142ce"/>
    <p:sldId xmlns:r="http://schemas.openxmlformats.org/officeDocument/2006/relationships" id="259" r:id="Rf81b5be33ac34bd0"/>
    <p:sldId xmlns:r="http://schemas.openxmlformats.org/officeDocument/2006/relationships" id="260" r:id="R8be89210b8b24d9a"/>
    <p:sldId xmlns:r="http://schemas.openxmlformats.org/officeDocument/2006/relationships" id="261" r:id="Rddcac65e550e4cb8"/>
    <p:sldId xmlns:r="http://schemas.openxmlformats.org/officeDocument/2006/relationships" id="262" r:id="R48d49b2b3b1949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59372af5fd4cc0" /><Relationship Type="http://schemas.openxmlformats.org/officeDocument/2006/relationships/slide" Target="/ppt/slides/slide1.xml" Id="R8d0ae095970843fc" /><Relationship Type="http://schemas.openxmlformats.org/officeDocument/2006/relationships/slide" Target="/ppt/slides/slide2.xml" Id="R7b42d335638f4d7d" /><Relationship Type="http://schemas.openxmlformats.org/officeDocument/2006/relationships/slide" Target="/ppt/slides/slide3.xml" Id="R4b5ed42758c142ce" /><Relationship Type="http://schemas.openxmlformats.org/officeDocument/2006/relationships/slide" Target="/ppt/slides/slide4.xml" Id="Rf81b5be33ac34bd0" /><Relationship Type="http://schemas.openxmlformats.org/officeDocument/2006/relationships/slide" Target="/ppt/slides/slide5.xml" Id="R8be89210b8b24d9a" /><Relationship Type="http://schemas.openxmlformats.org/officeDocument/2006/relationships/slide" Target="/ppt/slides/slide6.xml" Id="Rddcac65e550e4cb8" /><Relationship Type="http://schemas.openxmlformats.org/officeDocument/2006/relationships/slide" Target="/ppt/slides/slide7.xml" Id="R48d49b2b3b1949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09c6c0d81a43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06c2fb64f400d" /><Relationship Type="http://schemas.openxmlformats.org/officeDocument/2006/relationships/theme" Target="/ppt/slideMasters/theme/theme1.xml" Id="Rbac8c817d7234f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a06c2fb64f40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e7f2c30eb41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322dc65c741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d3f9c7ae243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3a7dba7a84c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5bd0585d646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a72580bd442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5efd6c4e847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BDL HOLDING AS ble etablert [år] og holder til i Andebu.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1 254 136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7 783 543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7 820 331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 DYRØY LOHNE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3158 Andebu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997 671 880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BDL HOLDING AS</a:t>
            </a:r>
          </a:p>
        </p:txBody>
      </p:sp>
    </p:spTree>
  </p:cSld>
  <p:clrMapOvr>
    <a:masterClrMapping xmlns:a="http://schemas.openxmlformats.org/drawingml/2006/main"/>
  </p:clrMapOvr>
</p:sld>
</file>