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3092080a36b4ea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72285bc483446af"/>
  </p:sldMasterIdLst>
  <p:sldIdLst>
    <p:sldId xmlns:r="http://schemas.openxmlformats.org/officeDocument/2006/relationships" id="256" r:id="Rae8bd088ba16495b"/>
    <p:sldId xmlns:r="http://schemas.openxmlformats.org/officeDocument/2006/relationships" id="257" r:id="R11c56b728bb2455b"/>
    <p:sldId xmlns:r="http://schemas.openxmlformats.org/officeDocument/2006/relationships" id="258" r:id="R34589dd17938499f"/>
    <p:sldId xmlns:r="http://schemas.openxmlformats.org/officeDocument/2006/relationships" id="259" r:id="Ra290b8c6ab014aad"/>
    <p:sldId xmlns:r="http://schemas.openxmlformats.org/officeDocument/2006/relationships" id="260" r:id="R2fc511d039cf47bd"/>
    <p:sldId xmlns:r="http://schemas.openxmlformats.org/officeDocument/2006/relationships" id="261" r:id="R171cc68b1fbc4224"/>
    <p:sldId xmlns:r="http://schemas.openxmlformats.org/officeDocument/2006/relationships" id="262" r:id="R2d885c5420db4c7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72285bc483446af" /><Relationship Type="http://schemas.openxmlformats.org/officeDocument/2006/relationships/slide" Target="/ppt/slides/slide1.xml" Id="Rae8bd088ba16495b" /><Relationship Type="http://schemas.openxmlformats.org/officeDocument/2006/relationships/slide" Target="/ppt/slides/slide2.xml" Id="R11c56b728bb2455b" /><Relationship Type="http://schemas.openxmlformats.org/officeDocument/2006/relationships/slide" Target="/ppt/slides/slide3.xml" Id="R34589dd17938499f" /><Relationship Type="http://schemas.openxmlformats.org/officeDocument/2006/relationships/slide" Target="/ppt/slides/slide4.xml" Id="Ra290b8c6ab014aad" /><Relationship Type="http://schemas.openxmlformats.org/officeDocument/2006/relationships/slide" Target="/ppt/slides/slide5.xml" Id="R2fc511d039cf47bd" /><Relationship Type="http://schemas.openxmlformats.org/officeDocument/2006/relationships/slide" Target="/ppt/slides/slide6.xml" Id="R171cc68b1fbc4224" /><Relationship Type="http://schemas.openxmlformats.org/officeDocument/2006/relationships/slide" Target="/ppt/slides/slide7.xml" Id="R2d885c5420db4c7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951afc2df194c0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6be10d56aa4a00" /><Relationship Type="http://schemas.openxmlformats.org/officeDocument/2006/relationships/theme" Target="/ppt/slideMasters/theme/theme1.xml" Id="R51a38ab0738f46e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86be10d56aa4a0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a7700209b0406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dabf8ed85647a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a151ad3fb34a5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d5ff78f5c2416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a4f9bfa5fe442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97eb11f8bc4f4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98e9829ed94a9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FLÅTENGÅRDEN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FLÅTENGÅRDEN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FLÅTENGÅRDEN AS ble etablert [år] og holder til i Sogndal.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FLÅTENGÅRDEN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FLÅTENGÅRDEN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FLÅTENGÅRDEN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716 366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−433 732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−448 706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670 682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2 228 109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FLÅTENGÅRDEN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FLÅTEN INVEST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FLÅTENGÅRDEN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6856 Sogndal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997 658 213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FLÅTENGÅRDEN AS</a:t>
            </a:r>
          </a:p>
        </p:txBody>
      </p:sp>
    </p:spTree>
  </p:cSld>
  <p:clrMapOvr>
    <a:masterClrMapping xmlns:a="http://schemas.openxmlformats.org/drawingml/2006/main"/>
  </p:clrMapOvr>
</p:sld>
</file>