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bbaee07d8445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a14315778b43e9"/>
  </p:sldMasterIdLst>
  <p:sldIdLst>
    <p:sldId xmlns:r="http://schemas.openxmlformats.org/officeDocument/2006/relationships" id="256" r:id="R78e37cb0a66d4099"/>
    <p:sldId xmlns:r="http://schemas.openxmlformats.org/officeDocument/2006/relationships" id="257" r:id="Rccd63a429e7043d6"/>
    <p:sldId xmlns:r="http://schemas.openxmlformats.org/officeDocument/2006/relationships" id="258" r:id="R3c1554477a504890"/>
    <p:sldId xmlns:r="http://schemas.openxmlformats.org/officeDocument/2006/relationships" id="259" r:id="R99674f4dc19a4379"/>
    <p:sldId xmlns:r="http://schemas.openxmlformats.org/officeDocument/2006/relationships" id="260" r:id="R16e06e859f8e46a9"/>
    <p:sldId xmlns:r="http://schemas.openxmlformats.org/officeDocument/2006/relationships" id="261" r:id="Re1cb1af8961243ec"/>
    <p:sldId xmlns:r="http://schemas.openxmlformats.org/officeDocument/2006/relationships" id="262" r:id="R7ce704f9869e43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a14315778b43e9" /><Relationship Type="http://schemas.openxmlformats.org/officeDocument/2006/relationships/slide" Target="/ppt/slides/slide1.xml" Id="R78e37cb0a66d4099" /><Relationship Type="http://schemas.openxmlformats.org/officeDocument/2006/relationships/slide" Target="/ppt/slides/slide2.xml" Id="Rccd63a429e7043d6" /><Relationship Type="http://schemas.openxmlformats.org/officeDocument/2006/relationships/slide" Target="/ppt/slides/slide3.xml" Id="R3c1554477a504890" /><Relationship Type="http://schemas.openxmlformats.org/officeDocument/2006/relationships/slide" Target="/ppt/slides/slide4.xml" Id="R99674f4dc19a4379" /><Relationship Type="http://schemas.openxmlformats.org/officeDocument/2006/relationships/slide" Target="/ppt/slides/slide5.xml" Id="R16e06e859f8e46a9" /><Relationship Type="http://schemas.openxmlformats.org/officeDocument/2006/relationships/slide" Target="/ppt/slides/slide6.xml" Id="Re1cb1af8961243ec" /><Relationship Type="http://schemas.openxmlformats.org/officeDocument/2006/relationships/slide" Target="/ppt/slides/slide7.xml" Id="R7ce704f9869e43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271cbc04af41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e2feb102848ef" /><Relationship Type="http://schemas.openxmlformats.org/officeDocument/2006/relationships/theme" Target="/ppt/slideMasters/theme/theme1.xml" Id="Rb2e2e054c07c4f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be2feb102848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2c9ffaeb845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1214e8c4743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18b68790a41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328680e0646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1670ae93e4b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d0db624da41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63d100de34f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CARTER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CARTER INVEST AS ble etablert [år] og holder til i Hvasser.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17 295 000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17 227 196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17 130 342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22 781 349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22 900 242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CAROLINA TOLL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ANDRE KJÆR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Fynveien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3148 Hvasser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997 604 601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