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e3a44ddde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cded4a9e64b04"/>
  </p:sldMasterIdLst>
  <p:sldIdLst>
    <p:sldId xmlns:r="http://schemas.openxmlformats.org/officeDocument/2006/relationships" id="256" r:id="R1cb069a293e64815"/>
    <p:sldId xmlns:r="http://schemas.openxmlformats.org/officeDocument/2006/relationships" id="257" r:id="R88344e00d18a4495"/>
    <p:sldId xmlns:r="http://schemas.openxmlformats.org/officeDocument/2006/relationships" id="258" r:id="R334df2b7ba7a45c7"/>
    <p:sldId xmlns:r="http://schemas.openxmlformats.org/officeDocument/2006/relationships" id="259" r:id="Rfa83f763fade4c63"/>
    <p:sldId xmlns:r="http://schemas.openxmlformats.org/officeDocument/2006/relationships" id="260" r:id="R4a3d79f07f1d4b04"/>
    <p:sldId xmlns:r="http://schemas.openxmlformats.org/officeDocument/2006/relationships" id="261" r:id="R7cb3cc900fe1432a"/>
    <p:sldId xmlns:r="http://schemas.openxmlformats.org/officeDocument/2006/relationships" id="262" r:id="R2f6dac5dab41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cded4a9e64b04" /><Relationship Type="http://schemas.openxmlformats.org/officeDocument/2006/relationships/slide" Target="/ppt/slides/slide1.xml" Id="R1cb069a293e64815" /><Relationship Type="http://schemas.openxmlformats.org/officeDocument/2006/relationships/slide" Target="/ppt/slides/slide2.xml" Id="R88344e00d18a4495" /><Relationship Type="http://schemas.openxmlformats.org/officeDocument/2006/relationships/slide" Target="/ppt/slides/slide3.xml" Id="R334df2b7ba7a45c7" /><Relationship Type="http://schemas.openxmlformats.org/officeDocument/2006/relationships/slide" Target="/ppt/slides/slide4.xml" Id="Rfa83f763fade4c63" /><Relationship Type="http://schemas.openxmlformats.org/officeDocument/2006/relationships/slide" Target="/ppt/slides/slide5.xml" Id="R4a3d79f07f1d4b04" /><Relationship Type="http://schemas.openxmlformats.org/officeDocument/2006/relationships/slide" Target="/ppt/slides/slide6.xml" Id="R7cb3cc900fe1432a" /><Relationship Type="http://schemas.openxmlformats.org/officeDocument/2006/relationships/slide" Target="/ppt/slides/slide7.xml" Id="R2f6dac5dab41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71309912042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f71cfcca148ca" /><Relationship Type="http://schemas.openxmlformats.org/officeDocument/2006/relationships/theme" Target="/ppt/slideMasters/theme/theme1.xml" Id="R52bd0364ff98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f71cfcca1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27bc45e2a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e46354e294c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066679db2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1b7a0f50a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be1a70b35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00a31529e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5ccaa50e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DIONYSOS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DIONYSOS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2 001 369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24 854 854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25 159 696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SKOGHOLT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SKOGHOLT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harald@hskogholt.no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997 580 222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