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08702c12b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1cc76d8bb4a48"/>
  </p:sldMasterIdLst>
  <p:sldIdLst>
    <p:sldId xmlns:r="http://schemas.openxmlformats.org/officeDocument/2006/relationships" id="256" r:id="R000fba60b6ab4db4"/>
    <p:sldId xmlns:r="http://schemas.openxmlformats.org/officeDocument/2006/relationships" id="257" r:id="R6e50f3f3d4214957"/>
    <p:sldId xmlns:r="http://schemas.openxmlformats.org/officeDocument/2006/relationships" id="258" r:id="R786aa5b86bd14f40"/>
    <p:sldId xmlns:r="http://schemas.openxmlformats.org/officeDocument/2006/relationships" id="259" r:id="R13776bb354f04ca0"/>
    <p:sldId xmlns:r="http://schemas.openxmlformats.org/officeDocument/2006/relationships" id="260" r:id="R909ef7cbaa39454a"/>
    <p:sldId xmlns:r="http://schemas.openxmlformats.org/officeDocument/2006/relationships" id="261" r:id="R106aa330b501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1cc76d8bb4a48" /><Relationship Type="http://schemas.openxmlformats.org/officeDocument/2006/relationships/slide" Target="/ppt/slides/slide1.xml" Id="R000fba60b6ab4db4" /><Relationship Type="http://schemas.openxmlformats.org/officeDocument/2006/relationships/slide" Target="/ppt/slides/slide2.xml" Id="R6e50f3f3d4214957" /><Relationship Type="http://schemas.openxmlformats.org/officeDocument/2006/relationships/slide" Target="/ppt/slides/slide3.xml" Id="R786aa5b86bd14f40" /><Relationship Type="http://schemas.openxmlformats.org/officeDocument/2006/relationships/slide" Target="/ppt/slides/slide4.xml" Id="R13776bb354f04ca0" /><Relationship Type="http://schemas.openxmlformats.org/officeDocument/2006/relationships/slide" Target="/ppt/slides/slide5.xml" Id="R909ef7cbaa39454a" /><Relationship Type="http://schemas.openxmlformats.org/officeDocument/2006/relationships/slide" Target="/ppt/slides/slide6.xml" Id="R106aa330b501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d6a1ec77a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6827c41144fb" /><Relationship Type="http://schemas.openxmlformats.org/officeDocument/2006/relationships/theme" Target="/ppt/slideMasters/theme/theme1.xml" Id="R32ff60718943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d6827c411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df2d473d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d784b012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176026e8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e7c153bd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17f8148d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09c38dc1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