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370abcffe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5570eb0e244c0"/>
  </p:sldMasterIdLst>
  <p:sldIdLst>
    <p:sldId xmlns:r="http://schemas.openxmlformats.org/officeDocument/2006/relationships" id="256" r:id="Rd043f0db0d0641c8"/>
    <p:sldId xmlns:r="http://schemas.openxmlformats.org/officeDocument/2006/relationships" id="257" r:id="R85a9598ea87e4a3e"/>
    <p:sldId xmlns:r="http://schemas.openxmlformats.org/officeDocument/2006/relationships" id="258" r:id="R9e0becdb312d4849"/>
    <p:sldId xmlns:r="http://schemas.openxmlformats.org/officeDocument/2006/relationships" id="259" r:id="R29301af5b8a14dba"/>
    <p:sldId xmlns:r="http://schemas.openxmlformats.org/officeDocument/2006/relationships" id="260" r:id="R6e52e6d73bb849d5"/>
    <p:sldId xmlns:r="http://schemas.openxmlformats.org/officeDocument/2006/relationships" id="261" r:id="R3ee5b2d73a834dc5"/>
    <p:sldId xmlns:r="http://schemas.openxmlformats.org/officeDocument/2006/relationships" id="262" r:id="Ra0d40af1c1c6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5570eb0e244c0" /><Relationship Type="http://schemas.openxmlformats.org/officeDocument/2006/relationships/slide" Target="/ppt/slides/slide1.xml" Id="Rd043f0db0d0641c8" /><Relationship Type="http://schemas.openxmlformats.org/officeDocument/2006/relationships/slide" Target="/ppt/slides/slide2.xml" Id="R85a9598ea87e4a3e" /><Relationship Type="http://schemas.openxmlformats.org/officeDocument/2006/relationships/slide" Target="/ppt/slides/slide3.xml" Id="R9e0becdb312d4849" /><Relationship Type="http://schemas.openxmlformats.org/officeDocument/2006/relationships/slide" Target="/ppt/slides/slide4.xml" Id="R29301af5b8a14dba" /><Relationship Type="http://schemas.openxmlformats.org/officeDocument/2006/relationships/slide" Target="/ppt/slides/slide5.xml" Id="R6e52e6d73bb849d5" /><Relationship Type="http://schemas.openxmlformats.org/officeDocument/2006/relationships/slide" Target="/ppt/slides/slide6.xml" Id="R3ee5b2d73a834dc5" /><Relationship Type="http://schemas.openxmlformats.org/officeDocument/2006/relationships/slide" Target="/ppt/slides/slide7.xml" Id="Ra0d40af1c1c6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9460d650b4f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6d5fb5ef4dc9" /><Relationship Type="http://schemas.openxmlformats.org/officeDocument/2006/relationships/theme" Target="/ppt/slideMasters/theme/theme1.xml" Id="R8074269599ff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b6d5fb5ef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c80b9e9d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6bc97289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7905a47b6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2a1df8958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b9e2eba5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3ff98d2a4d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162fda64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