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e70c3a929345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e6644094c74a52"/>
  </p:sldMasterIdLst>
  <p:sldIdLst>
    <p:sldId xmlns:r="http://schemas.openxmlformats.org/officeDocument/2006/relationships" id="256" r:id="R4ce2053dce914594"/>
    <p:sldId xmlns:r="http://schemas.openxmlformats.org/officeDocument/2006/relationships" id="257" r:id="Rdf86303595994e72"/>
    <p:sldId xmlns:r="http://schemas.openxmlformats.org/officeDocument/2006/relationships" id="258" r:id="R808cbabf8d934692"/>
    <p:sldId xmlns:r="http://schemas.openxmlformats.org/officeDocument/2006/relationships" id="259" r:id="R5065fd8982084037"/>
    <p:sldId xmlns:r="http://schemas.openxmlformats.org/officeDocument/2006/relationships" id="260" r:id="Rb0b4add002cb4010"/>
    <p:sldId xmlns:r="http://schemas.openxmlformats.org/officeDocument/2006/relationships" id="261" r:id="Ra6ddc33341fb49d6"/>
    <p:sldId xmlns:r="http://schemas.openxmlformats.org/officeDocument/2006/relationships" id="262" r:id="Rb650df947c6f4f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e6644094c74a52" /><Relationship Type="http://schemas.openxmlformats.org/officeDocument/2006/relationships/slide" Target="/ppt/slides/slide1.xml" Id="R4ce2053dce914594" /><Relationship Type="http://schemas.openxmlformats.org/officeDocument/2006/relationships/slide" Target="/ppt/slides/slide2.xml" Id="Rdf86303595994e72" /><Relationship Type="http://schemas.openxmlformats.org/officeDocument/2006/relationships/slide" Target="/ppt/slides/slide3.xml" Id="R808cbabf8d934692" /><Relationship Type="http://schemas.openxmlformats.org/officeDocument/2006/relationships/slide" Target="/ppt/slides/slide4.xml" Id="R5065fd8982084037" /><Relationship Type="http://schemas.openxmlformats.org/officeDocument/2006/relationships/slide" Target="/ppt/slides/slide5.xml" Id="Rb0b4add002cb4010" /><Relationship Type="http://schemas.openxmlformats.org/officeDocument/2006/relationships/slide" Target="/ppt/slides/slide6.xml" Id="Ra6ddc33341fb49d6" /><Relationship Type="http://schemas.openxmlformats.org/officeDocument/2006/relationships/slide" Target="/ppt/slides/slide7.xml" Id="Rb650df947c6f4f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11bdd9c78247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cd9c086324dda" /><Relationship Type="http://schemas.openxmlformats.org/officeDocument/2006/relationships/theme" Target="/ppt/slideMasters/theme/theme1.xml" Id="Rf069c681078540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9cd9c086324d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4893f592649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b267a63bb47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a4986cc9041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17698945d40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f51b081a341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d6ce6b1a346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4f6f4955a4e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H&amp;R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H&amp;R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H&amp;R EQUITY AS ble etablert [år] og holder til i Overhalla.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H&amp;R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H&amp;R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H&amp;R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−499 365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443 180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5 872 503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H&amp;R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HAMARA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HEGDAL CONSULTING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H&amp;R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Rabben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7863 Overhalla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 78 79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997 497 775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H&amp;R EQUITY AS</a:t>
            </a:r>
          </a:p>
        </p:txBody>
      </p:sp>
    </p:spTree>
  </p:cSld>
  <p:clrMapOvr>
    <a:masterClrMapping xmlns:a="http://schemas.openxmlformats.org/drawingml/2006/main"/>
  </p:clrMapOvr>
</p:sld>
</file>