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d3b7d4ed5845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49e91ec8324ecf"/>
  </p:sldMasterIdLst>
  <p:sldIdLst>
    <p:sldId xmlns:r="http://schemas.openxmlformats.org/officeDocument/2006/relationships" id="256" r:id="Rb79928bf6da7470d"/>
    <p:sldId xmlns:r="http://schemas.openxmlformats.org/officeDocument/2006/relationships" id="257" r:id="R574a4101b53a413a"/>
    <p:sldId xmlns:r="http://schemas.openxmlformats.org/officeDocument/2006/relationships" id="258" r:id="Ra6a9206ecf284cfa"/>
    <p:sldId xmlns:r="http://schemas.openxmlformats.org/officeDocument/2006/relationships" id="259" r:id="R05efbda4d37b4373"/>
    <p:sldId xmlns:r="http://schemas.openxmlformats.org/officeDocument/2006/relationships" id="260" r:id="Raaed7dd51a204e85"/>
    <p:sldId xmlns:r="http://schemas.openxmlformats.org/officeDocument/2006/relationships" id="261" r:id="R8ce61d90c1e247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49e91ec8324ecf" /><Relationship Type="http://schemas.openxmlformats.org/officeDocument/2006/relationships/slide" Target="/ppt/slides/slide1.xml" Id="Rb79928bf6da7470d" /><Relationship Type="http://schemas.openxmlformats.org/officeDocument/2006/relationships/slide" Target="/ppt/slides/slide2.xml" Id="R574a4101b53a413a" /><Relationship Type="http://schemas.openxmlformats.org/officeDocument/2006/relationships/slide" Target="/ppt/slides/slide3.xml" Id="Ra6a9206ecf284cfa" /><Relationship Type="http://schemas.openxmlformats.org/officeDocument/2006/relationships/slide" Target="/ppt/slides/slide4.xml" Id="R05efbda4d37b4373" /><Relationship Type="http://schemas.openxmlformats.org/officeDocument/2006/relationships/slide" Target="/ppt/slides/slide5.xml" Id="Raaed7dd51a204e85" /><Relationship Type="http://schemas.openxmlformats.org/officeDocument/2006/relationships/slide" Target="/ppt/slides/slide6.xml" Id="R8ce61d90c1e247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3e2e7ce8144c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08c9a7e934acf" /><Relationship Type="http://schemas.openxmlformats.org/officeDocument/2006/relationships/theme" Target="/ppt/slideMasters/theme/theme1.xml" Id="R3422402f94ee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608c9a7e934a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a4054009645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73358191c4b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b29542c1446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9a389e77842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16b527d524d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008f74bed44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H&amp;R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78 79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997 497 775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