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e283780f864a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acb198aa2d451a"/>
  </p:sldMasterIdLst>
  <p:sldIdLst>
    <p:sldId xmlns:r="http://schemas.openxmlformats.org/officeDocument/2006/relationships" id="256" r:id="R3d32d3a236904918"/>
    <p:sldId xmlns:r="http://schemas.openxmlformats.org/officeDocument/2006/relationships" id="257" r:id="Ra2416dbfe2a942da"/>
    <p:sldId xmlns:r="http://schemas.openxmlformats.org/officeDocument/2006/relationships" id="258" r:id="R024c7f44e71849d4"/>
    <p:sldId xmlns:r="http://schemas.openxmlformats.org/officeDocument/2006/relationships" id="259" r:id="R4e89205fa5e84462"/>
    <p:sldId xmlns:r="http://schemas.openxmlformats.org/officeDocument/2006/relationships" id="260" r:id="R51e1cf25471c4223"/>
    <p:sldId xmlns:r="http://schemas.openxmlformats.org/officeDocument/2006/relationships" id="261" r:id="Rc1367bfa64c94af0"/>
    <p:sldId xmlns:r="http://schemas.openxmlformats.org/officeDocument/2006/relationships" id="262" r:id="R55bab52049034d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cb198aa2d451a" /><Relationship Type="http://schemas.openxmlformats.org/officeDocument/2006/relationships/slide" Target="/ppt/slides/slide1.xml" Id="R3d32d3a236904918" /><Relationship Type="http://schemas.openxmlformats.org/officeDocument/2006/relationships/slide" Target="/ppt/slides/slide2.xml" Id="Ra2416dbfe2a942da" /><Relationship Type="http://schemas.openxmlformats.org/officeDocument/2006/relationships/slide" Target="/ppt/slides/slide3.xml" Id="R024c7f44e71849d4" /><Relationship Type="http://schemas.openxmlformats.org/officeDocument/2006/relationships/slide" Target="/ppt/slides/slide4.xml" Id="R4e89205fa5e84462" /><Relationship Type="http://schemas.openxmlformats.org/officeDocument/2006/relationships/slide" Target="/ppt/slides/slide5.xml" Id="R51e1cf25471c4223" /><Relationship Type="http://schemas.openxmlformats.org/officeDocument/2006/relationships/slide" Target="/ppt/slides/slide6.xml" Id="Rc1367bfa64c94af0" /><Relationship Type="http://schemas.openxmlformats.org/officeDocument/2006/relationships/slide" Target="/ppt/slides/slide7.xml" Id="R55bab52049034d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14a70a1fe46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4ade5a3ff4a6f" /><Relationship Type="http://schemas.openxmlformats.org/officeDocument/2006/relationships/theme" Target="/ppt/slideMasters/theme/theme1.xml" Id="R1e13a2cf3eac47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74ade5a3ff4a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39b40270e40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424469ad54d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1bd1bb3684f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152c782bb4b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5df0ede0d4b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f92a1f1254f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00c57f5614c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LYCHE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LYCHE INVESTERING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6 670 620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16 125 543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16 525 543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BRATTERUD ELISABETH L-K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Stangs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20 71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elisabeth.bratterud@no.ey.com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997 494 954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LYCHE INVESTERING AS</a:t>
            </a:r>
          </a:p>
        </p:txBody>
      </p:sp>
    </p:spTree>
  </p:cSld>
  <p:clrMapOvr>
    <a:masterClrMapping xmlns:a="http://schemas.openxmlformats.org/drawingml/2006/main"/>
  </p:clrMapOvr>
</p:sld>
</file>