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1cd5aa7b2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b7eaa0a724f48"/>
  </p:sldMasterIdLst>
  <p:sldIdLst>
    <p:sldId xmlns:r="http://schemas.openxmlformats.org/officeDocument/2006/relationships" id="256" r:id="Rf97b586b275d44b9"/>
    <p:sldId xmlns:r="http://schemas.openxmlformats.org/officeDocument/2006/relationships" id="257" r:id="R4fa87a3512534009"/>
    <p:sldId xmlns:r="http://schemas.openxmlformats.org/officeDocument/2006/relationships" id="258" r:id="R2ccf72603e234706"/>
    <p:sldId xmlns:r="http://schemas.openxmlformats.org/officeDocument/2006/relationships" id="259" r:id="Rf7f31d85df9c4380"/>
    <p:sldId xmlns:r="http://schemas.openxmlformats.org/officeDocument/2006/relationships" id="260" r:id="R94f4375d339d4ee3"/>
    <p:sldId xmlns:r="http://schemas.openxmlformats.org/officeDocument/2006/relationships" id="261" r:id="Rb7bb59874a3d45e2"/>
    <p:sldId xmlns:r="http://schemas.openxmlformats.org/officeDocument/2006/relationships" id="262" r:id="Rb6a02ca97eb4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b7eaa0a724f48" /><Relationship Type="http://schemas.openxmlformats.org/officeDocument/2006/relationships/slide" Target="/ppt/slides/slide1.xml" Id="Rf97b586b275d44b9" /><Relationship Type="http://schemas.openxmlformats.org/officeDocument/2006/relationships/slide" Target="/ppt/slides/slide2.xml" Id="R4fa87a3512534009" /><Relationship Type="http://schemas.openxmlformats.org/officeDocument/2006/relationships/slide" Target="/ppt/slides/slide3.xml" Id="R2ccf72603e234706" /><Relationship Type="http://schemas.openxmlformats.org/officeDocument/2006/relationships/slide" Target="/ppt/slides/slide4.xml" Id="Rf7f31d85df9c4380" /><Relationship Type="http://schemas.openxmlformats.org/officeDocument/2006/relationships/slide" Target="/ppt/slides/slide5.xml" Id="R94f4375d339d4ee3" /><Relationship Type="http://schemas.openxmlformats.org/officeDocument/2006/relationships/slide" Target="/ppt/slides/slide6.xml" Id="Rb7bb59874a3d45e2" /><Relationship Type="http://schemas.openxmlformats.org/officeDocument/2006/relationships/slide" Target="/ppt/slides/slide7.xml" Id="Rb6a02ca97eb4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1c838d033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fd255edf848c4" /><Relationship Type="http://schemas.openxmlformats.org/officeDocument/2006/relationships/theme" Target="/ppt/slideMasters/theme/theme1.xml" Id="R492cfb5ee185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fd255edf8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69a99e1fe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ae73241e4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d011a0fa2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042e13c00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ecbe45182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4cc61dd9846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83fd0571c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RÅDGIVNING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