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85055d0e2942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14d28bb4694a8d"/>
  </p:sldMasterIdLst>
  <p:sldIdLst>
    <p:sldId xmlns:r="http://schemas.openxmlformats.org/officeDocument/2006/relationships" id="256" r:id="Ra9f769759182459f"/>
    <p:sldId xmlns:r="http://schemas.openxmlformats.org/officeDocument/2006/relationships" id="257" r:id="R8285f3029cdf4d38"/>
    <p:sldId xmlns:r="http://schemas.openxmlformats.org/officeDocument/2006/relationships" id="258" r:id="R112764552fe948c4"/>
    <p:sldId xmlns:r="http://schemas.openxmlformats.org/officeDocument/2006/relationships" id="259" r:id="Rdfc36a0f3dd24e5b"/>
    <p:sldId xmlns:r="http://schemas.openxmlformats.org/officeDocument/2006/relationships" id="260" r:id="R42927036a93f482d"/>
    <p:sldId xmlns:r="http://schemas.openxmlformats.org/officeDocument/2006/relationships" id="261" r:id="R68cb6435d0594a07"/>
    <p:sldId xmlns:r="http://schemas.openxmlformats.org/officeDocument/2006/relationships" id="262" r:id="Re370335becce40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14d28bb4694a8d" /><Relationship Type="http://schemas.openxmlformats.org/officeDocument/2006/relationships/slide" Target="/ppt/slides/slide1.xml" Id="Ra9f769759182459f" /><Relationship Type="http://schemas.openxmlformats.org/officeDocument/2006/relationships/slide" Target="/ppt/slides/slide2.xml" Id="R8285f3029cdf4d38" /><Relationship Type="http://schemas.openxmlformats.org/officeDocument/2006/relationships/slide" Target="/ppt/slides/slide3.xml" Id="R112764552fe948c4" /><Relationship Type="http://schemas.openxmlformats.org/officeDocument/2006/relationships/slide" Target="/ppt/slides/slide4.xml" Id="Rdfc36a0f3dd24e5b" /><Relationship Type="http://schemas.openxmlformats.org/officeDocument/2006/relationships/slide" Target="/ppt/slides/slide5.xml" Id="R42927036a93f482d" /><Relationship Type="http://schemas.openxmlformats.org/officeDocument/2006/relationships/slide" Target="/ppt/slides/slide6.xml" Id="R68cb6435d0594a07" /><Relationship Type="http://schemas.openxmlformats.org/officeDocument/2006/relationships/slide" Target="/ppt/slides/slide7.xml" Id="Re370335becce40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b0a2ba14f642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1257b3dfa403b" /><Relationship Type="http://schemas.openxmlformats.org/officeDocument/2006/relationships/theme" Target="/ppt/slideMasters/theme/theme1.xml" Id="Reff63ed7432a4d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91257b3dfa40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05f3d38e34b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5af8e687346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c6503e98347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ddedf566e41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8da3c170045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69d3c3ac749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98eb2c80841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DELOITTE SERVICES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DELOITTE SERVICES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43 713 757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1 065 381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966 022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3 898 807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19 053 876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DELOITTE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27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997 459 709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