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a107c4ad524d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879a6556eb4454"/>
  </p:sldMasterIdLst>
  <p:sldIdLst>
    <p:sldId xmlns:r="http://schemas.openxmlformats.org/officeDocument/2006/relationships" id="256" r:id="R16750f9291254daa"/>
    <p:sldId xmlns:r="http://schemas.openxmlformats.org/officeDocument/2006/relationships" id="257" r:id="R4455e518135b402e"/>
    <p:sldId xmlns:r="http://schemas.openxmlformats.org/officeDocument/2006/relationships" id="258" r:id="R1fcb583a48e14ef6"/>
    <p:sldId xmlns:r="http://schemas.openxmlformats.org/officeDocument/2006/relationships" id="259" r:id="Rf14848b9a5cd4533"/>
    <p:sldId xmlns:r="http://schemas.openxmlformats.org/officeDocument/2006/relationships" id="260" r:id="Rff60cf08bc474b10"/>
    <p:sldId xmlns:r="http://schemas.openxmlformats.org/officeDocument/2006/relationships" id="261" r:id="R7fcd84eb58d74e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879a6556eb4454" /><Relationship Type="http://schemas.openxmlformats.org/officeDocument/2006/relationships/slide" Target="/ppt/slides/slide1.xml" Id="R16750f9291254daa" /><Relationship Type="http://schemas.openxmlformats.org/officeDocument/2006/relationships/slide" Target="/ppt/slides/slide2.xml" Id="R4455e518135b402e" /><Relationship Type="http://schemas.openxmlformats.org/officeDocument/2006/relationships/slide" Target="/ppt/slides/slide3.xml" Id="R1fcb583a48e14ef6" /><Relationship Type="http://schemas.openxmlformats.org/officeDocument/2006/relationships/slide" Target="/ppt/slides/slide4.xml" Id="Rf14848b9a5cd4533" /><Relationship Type="http://schemas.openxmlformats.org/officeDocument/2006/relationships/slide" Target="/ppt/slides/slide5.xml" Id="Rff60cf08bc474b10" /><Relationship Type="http://schemas.openxmlformats.org/officeDocument/2006/relationships/slide" Target="/ppt/slides/slide6.xml" Id="R7fcd84eb58d74e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b33fb2d8454c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44871128440b8" /><Relationship Type="http://schemas.openxmlformats.org/officeDocument/2006/relationships/theme" Target="/ppt/slideMasters/theme/theme1.xml" Id="R83454145676e4e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844871128440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ebffbf1ad4e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12821d4a34d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87f7bfd1942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cb4f83d8349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1dccda6f74c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633cdc91f41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DELOITTE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27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997 459 709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DELOITTE SERVICES AS</a:t>
            </a:r>
          </a:p>
        </p:txBody>
      </p:sp>
    </p:spTree>
  </p:cSld>
  <p:clrMapOvr>
    <a:masterClrMapping xmlns:a="http://schemas.openxmlformats.org/drawingml/2006/main"/>
  </p:clrMapOvr>
</p:sld>
</file>