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a88cb1adff4f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2837f030ea458e"/>
  </p:sldMasterIdLst>
  <p:sldIdLst>
    <p:sldId xmlns:r="http://schemas.openxmlformats.org/officeDocument/2006/relationships" id="256" r:id="Ra76692acdefb420b"/>
    <p:sldId xmlns:r="http://schemas.openxmlformats.org/officeDocument/2006/relationships" id="257" r:id="R9e1d72ff4cf94f87"/>
    <p:sldId xmlns:r="http://schemas.openxmlformats.org/officeDocument/2006/relationships" id="258" r:id="Rb03fa447060f4194"/>
    <p:sldId xmlns:r="http://schemas.openxmlformats.org/officeDocument/2006/relationships" id="259" r:id="R53f34c8707f64a52"/>
    <p:sldId xmlns:r="http://schemas.openxmlformats.org/officeDocument/2006/relationships" id="260" r:id="Rb790996a48c5428b"/>
    <p:sldId xmlns:r="http://schemas.openxmlformats.org/officeDocument/2006/relationships" id="261" r:id="Re4a27c1829614d8f"/>
    <p:sldId xmlns:r="http://schemas.openxmlformats.org/officeDocument/2006/relationships" id="262" r:id="R563f35818a844f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2837f030ea458e" /><Relationship Type="http://schemas.openxmlformats.org/officeDocument/2006/relationships/slide" Target="/ppt/slides/slide1.xml" Id="Ra76692acdefb420b" /><Relationship Type="http://schemas.openxmlformats.org/officeDocument/2006/relationships/slide" Target="/ppt/slides/slide2.xml" Id="R9e1d72ff4cf94f87" /><Relationship Type="http://schemas.openxmlformats.org/officeDocument/2006/relationships/slide" Target="/ppt/slides/slide3.xml" Id="Rb03fa447060f4194" /><Relationship Type="http://schemas.openxmlformats.org/officeDocument/2006/relationships/slide" Target="/ppt/slides/slide4.xml" Id="R53f34c8707f64a52" /><Relationship Type="http://schemas.openxmlformats.org/officeDocument/2006/relationships/slide" Target="/ppt/slides/slide5.xml" Id="Rb790996a48c5428b" /><Relationship Type="http://schemas.openxmlformats.org/officeDocument/2006/relationships/slide" Target="/ppt/slides/slide6.xml" Id="Re4a27c1829614d8f" /><Relationship Type="http://schemas.openxmlformats.org/officeDocument/2006/relationships/slide" Target="/ppt/slides/slide7.xml" Id="R563f35818a844f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98e06f4d7649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ec4a39ea94763" /><Relationship Type="http://schemas.openxmlformats.org/officeDocument/2006/relationships/theme" Target="/ppt/slideMasters/theme/theme1.xml" Id="Rc2ef86a4884f4d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0ec4a39ea947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ca3c3bec146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6c26eb1bd43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325779f4447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02d201ef949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5890bd14747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86175940c4a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af26566fd49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HØILUND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REGNSKAP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21 494 303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1 927 994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1 543 805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988 387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5 768 335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ruth-marie@hrevisjon.no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997 420 063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