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d6ed93047640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3e4775cff94486"/>
  </p:sldMasterIdLst>
  <p:sldIdLst>
    <p:sldId xmlns:r="http://schemas.openxmlformats.org/officeDocument/2006/relationships" id="256" r:id="Rb574e520b68c40a1"/>
    <p:sldId xmlns:r="http://schemas.openxmlformats.org/officeDocument/2006/relationships" id="257" r:id="R8af22d41cd784346"/>
    <p:sldId xmlns:r="http://schemas.openxmlformats.org/officeDocument/2006/relationships" id="258" r:id="R7d195886b9c74625"/>
    <p:sldId xmlns:r="http://schemas.openxmlformats.org/officeDocument/2006/relationships" id="259" r:id="R1d144cb16f764698"/>
    <p:sldId xmlns:r="http://schemas.openxmlformats.org/officeDocument/2006/relationships" id="260" r:id="R265fa1545f27428a"/>
    <p:sldId xmlns:r="http://schemas.openxmlformats.org/officeDocument/2006/relationships" id="261" r:id="Rf1c6c5c41a88423f"/>
    <p:sldId xmlns:r="http://schemas.openxmlformats.org/officeDocument/2006/relationships" id="262" r:id="R56fa900deedb4f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3e4775cff94486" /><Relationship Type="http://schemas.openxmlformats.org/officeDocument/2006/relationships/slide" Target="/ppt/slides/slide1.xml" Id="Rb574e520b68c40a1" /><Relationship Type="http://schemas.openxmlformats.org/officeDocument/2006/relationships/slide" Target="/ppt/slides/slide2.xml" Id="R8af22d41cd784346" /><Relationship Type="http://schemas.openxmlformats.org/officeDocument/2006/relationships/slide" Target="/ppt/slides/slide3.xml" Id="R7d195886b9c74625" /><Relationship Type="http://schemas.openxmlformats.org/officeDocument/2006/relationships/slide" Target="/ppt/slides/slide4.xml" Id="R1d144cb16f764698" /><Relationship Type="http://schemas.openxmlformats.org/officeDocument/2006/relationships/slide" Target="/ppt/slides/slide5.xml" Id="R265fa1545f27428a" /><Relationship Type="http://schemas.openxmlformats.org/officeDocument/2006/relationships/slide" Target="/ppt/slides/slide6.xml" Id="Rf1c6c5c41a88423f" /><Relationship Type="http://schemas.openxmlformats.org/officeDocument/2006/relationships/slide" Target="/ppt/slides/slide7.xml" Id="R56fa900deedb4f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70ad59c0c44a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a7eb687764138" /><Relationship Type="http://schemas.openxmlformats.org/officeDocument/2006/relationships/theme" Target="/ppt/slideMasters/theme/theme1.xml" Id="R4d2b4917f2914f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8a7eb6877641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b1553a21e45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943d89e2841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90a9c617c49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efb68815e46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801322d864a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23688bf084e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bd923286048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REVISJON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2 338 330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873 941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695 027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1 321 868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TALLERAAS STIG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Roseby Vest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www.molderevisjon.no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997 391 470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