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955232239e40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fad794db4e46e1"/>
  </p:sldMasterIdLst>
  <p:sldIdLst>
    <p:sldId xmlns:r="http://schemas.openxmlformats.org/officeDocument/2006/relationships" id="256" r:id="Rf89888507f3b4647"/>
    <p:sldId xmlns:r="http://schemas.openxmlformats.org/officeDocument/2006/relationships" id="257" r:id="R801133645bbe4f7a"/>
    <p:sldId xmlns:r="http://schemas.openxmlformats.org/officeDocument/2006/relationships" id="258" r:id="R08524575186f4199"/>
    <p:sldId xmlns:r="http://schemas.openxmlformats.org/officeDocument/2006/relationships" id="259" r:id="R34c2b763d52b409a"/>
    <p:sldId xmlns:r="http://schemas.openxmlformats.org/officeDocument/2006/relationships" id="260" r:id="R1b9b58e742364e6b"/>
    <p:sldId xmlns:r="http://schemas.openxmlformats.org/officeDocument/2006/relationships" id="261" r:id="R5cf4495c0a844af1"/>
    <p:sldId xmlns:r="http://schemas.openxmlformats.org/officeDocument/2006/relationships" id="262" r:id="Raff376d8dec948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ad794db4e46e1" /><Relationship Type="http://schemas.openxmlformats.org/officeDocument/2006/relationships/slide" Target="/ppt/slides/slide1.xml" Id="Rf89888507f3b4647" /><Relationship Type="http://schemas.openxmlformats.org/officeDocument/2006/relationships/slide" Target="/ppt/slides/slide2.xml" Id="R801133645bbe4f7a" /><Relationship Type="http://schemas.openxmlformats.org/officeDocument/2006/relationships/slide" Target="/ppt/slides/slide3.xml" Id="R08524575186f4199" /><Relationship Type="http://schemas.openxmlformats.org/officeDocument/2006/relationships/slide" Target="/ppt/slides/slide4.xml" Id="R34c2b763d52b409a" /><Relationship Type="http://schemas.openxmlformats.org/officeDocument/2006/relationships/slide" Target="/ppt/slides/slide5.xml" Id="R1b9b58e742364e6b" /><Relationship Type="http://schemas.openxmlformats.org/officeDocument/2006/relationships/slide" Target="/ppt/slides/slide6.xml" Id="R5cf4495c0a844af1" /><Relationship Type="http://schemas.openxmlformats.org/officeDocument/2006/relationships/slide" Target="/ppt/slides/slide7.xml" Id="Raff376d8dec948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3eb2905024a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27a52e91d4bbb" /><Relationship Type="http://schemas.openxmlformats.org/officeDocument/2006/relationships/theme" Target="/ppt/slideMasters/theme/theme1.xml" Id="R6d37cad718f546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27a52e91d4b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3f4ca93aa46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073afaa5346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83be8ef3043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da4d567674c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f2a47ba6b44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97dd70ebf43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7a4f61d24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