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c0fc8abff247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31b84588d6402b"/>
  </p:sldMasterIdLst>
  <p:sldIdLst>
    <p:sldId xmlns:r="http://schemas.openxmlformats.org/officeDocument/2006/relationships" id="256" r:id="Rb4cde3a87bea40c3"/>
    <p:sldId xmlns:r="http://schemas.openxmlformats.org/officeDocument/2006/relationships" id="257" r:id="R8060f22cfd7247ac"/>
    <p:sldId xmlns:r="http://schemas.openxmlformats.org/officeDocument/2006/relationships" id="258" r:id="R8dd1e3def19c4a0e"/>
    <p:sldId xmlns:r="http://schemas.openxmlformats.org/officeDocument/2006/relationships" id="259" r:id="R95b6ce4af6eb4f39"/>
    <p:sldId xmlns:r="http://schemas.openxmlformats.org/officeDocument/2006/relationships" id="260" r:id="Rf96995afbd844edb"/>
    <p:sldId xmlns:r="http://schemas.openxmlformats.org/officeDocument/2006/relationships" id="261" r:id="Ra150cdc92a0d4d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31b84588d6402b" /><Relationship Type="http://schemas.openxmlformats.org/officeDocument/2006/relationships/slide" Target="/ppt/slides/slide1.xml" Id="Rb4cde3a87bea40c3" /><Relationship Type="http://schemas.openxmlformats.org/officeDocument/2006/relationships/slide" Target="/ppt/slides/slide2.xml" Id="R8060f22cfd7247ac" /><Relationship Type="http://schemas.openxmlformats.org/officeDocument/2006/relationships/slide" Target="/ppt/slides/slide3.xml" Id="R8dd1e3def19c4a0e" /><Relationship Type="http://schemas.openxmlformats.org/officeDocument/2006/relationships/slide" Target="/ppt/slides/slide4.xml" Id="R95b6ce4af6eb4f39" /><Relationship Type="http://schemas.openxmlformats.org/officeDocument/2006/relationships/slide" Target="/ppt/slides/slide5.xml" Id="Rf96995afbd844edb" /><Relationship Type="http://schemas.openxmlformats.org/officeDocument/2006/relationships/slide" Target="/ppt/slides/slide6.xml" Id="Ra150cdc92a0d4d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385e3554240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c5626016543c3" /><Relationship Type="http://schemas.openxmlformats.org/officeDocument/2006/relationships/theme" Target="/ppt/slideMasters/theme/theme1.xml" Id="R83ed98b343794d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bc5626016543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90ccf6ebd40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9b30e3fd548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b2f9a58704a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20da0df954b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48b791aef42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bcf1f709b4b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