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6d47720fe12473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3de908988a94bc1"/>
  </p:sldMasterIdLst>
  <p:sldIdLst>
    <p:sldId xmlns:r="http://schemas.openxmlformats.org/officeDocument/2006/relationships" id="256" r:id="R1789dfd175424917"/>
    <p:sldId xmlns:r="http://schemas.openxmlformats.org/officeDocument/2006/relationships" id="257" r:id="Redd42b1a04764cfc"/>
    <p:sldId xmlns:r="http://schemas.openxmlformats.org/officeDocument/2006/relationships" id="258" r:id="R3fa3680b81bf47e6"/>
    <p:sldId xmlns:r="http://schemas.openxmlformats.org/officeDocument/2006/relationships" id="259" r:id="R03803b46b7804868"/>
    <p:sldId xmlns:r="http://schemas.openxmlformats.org/officeDocument/2006/relationships" id="260" r:id="R7c6cca201ff5476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3de908988a94bc1" /><Relationship Type="http://schemas.openxmlformats.org/officeDocument/2006/relationships/slide" Target="/ppt/slides/slide1.xml" Id="R1789dfd175424917" /><Relationship Type="http://schemas.openxmlformats.org/officeDocument/2006/relationships/slide" Target="/ppt/slides/slide2.xml" Id="Redd42b1a04764cfc" /><Relationship Type="http://schemas.openxmlformats.org/officeDocument/2006/relationships/slide" Target="/ppt/slides/slide3.xml" Id="R3fa3680b81bf47e6" /><Relationship Type="http://schemas.openxmlformats.org/officeDocument/2006/relationships/slide" Target="/ppt/slides/slide4.xml" Id="R03803b46b7804868" /><Relationship Type="http://schemas.openxmlformats.org/officeDocument/2006/relationships/slide" Target="/ppt/slides/slide5.xml" Id="R7c6cca201ff5476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2914152c2e44ed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a65838b7e0496c" /><Relationship Type="http://schemas.openxmlformats.org/officeDocument/2006/relationships/theme" Target="/ppt/slideMasters/theme/theme1.xml" Id="Re8e4b2770d7a4da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9a65838b7e0496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cd935e975f41e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3c78bb329340a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b16e88eaf04f4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a080e3042847b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8ab485ab43449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MOENGÅRDEN 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MOENGÅRDEN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MOENGÅRDEN 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MOENGÅRDEN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MOENGÅRDEN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MOENGÅRDEN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997 335 708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MOENGÅRDEN VEST AS</a:t>
            </a:r>
          </a:p>
        </p:txBody>
      </p:sp>
    </p:spTree>
  </p:cSld>
  <p:clrMapOvr>
    <a:masterClrMapping xmlns:a="http://schemas.openxmlformats.org/drawingml/2006/main"/>
  </p:clrMapOvr>
</p:sld>
</file>