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2031325cd742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eee474d8ec4d79"/>
  </p:sldMasterIdLst>
  <p:sldIdLst>
    <p:sldId xmlns:r="http://schemas.openxmlformats.org/officeDocument/2006/relationships" id="256" r:id="Rec2b57709f3e4261"/>
    <p:sldId xmlns:r="http://schemas.openxmlformats.org/officeDocument/2006/relationships" id="257" r:id="R068d5a4e750549cc"/>
    <p:sldId xmlns:r="http://schemas.openxmlformats.org/officeDocument/2006/relationships" id="258" r:id="Re98532541fc1487c"/>
    <p:sldId xmlns:r="http://schemas.openxmlformats.org/officeDocument/2006/relationships" id="259" r:id="R7bab109b60c24c66"/>
    <p:sldId xmlns:r="http://schemas.openxmlformats.org/officeDocument/2006/relationships" id="260" r:id="R2e084084d4d04e73"/>
    <p:sldId xmlns:r="http://schemas.openxmlformats.org/officeDocument/2006/relationships" id="261" r:id="Ra4098a86cf2449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eee474d8ec4d79" /><Relationship Type="http://schemas.openxmlformats.org/officeDocument/2006/relationships/slide" Target="/ppt/slides/slide1.xml" Id="Rec2b57709f3e4261" /><Relationship Type="http://schemas.openxmlformats.org/officeDocument/2006/relationships/slide" Target="/ppt/slides/slide2.xml" Id="R068d5a4e750549cc" /><Relationship Type="http://schemas.openxmlformats.org/officeDocument/2006/relationships/slide" Target="/ppt/slides/slide3.xml" Id="Re98532541fc1487c" /><Relationship Type="http://schemas.openxmlformats.org/officeDocument/2006/relationships/slide" Target="/ppt/slides/slide4.xml" Id="R7bab109b60c24c66" /><Relationship Type="http://schemas.openxmlformats.org/officeDocument/2006/relationships/slide" Target="/ppt/slides/slide5.xml" Id="R2e084084d4d04e73" /><Relationship Type="http://schemas.openxmlformats.org/officeDocument/2006/relationships/slide" Target="/ppt/slides/slide6.xml" Id="Ra4098a86cf2449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2d3c2375740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cb4be1ffc4e41" /><Relationship Type="http://schemas.openxmlformats.org/officeDocument/2006/relationships/theme" Target="/ppt/slideMasters/theme/theme1.xml" Id="Rd800a46fe9d9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9cb4be1ffc4e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fa0db027d44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627ff588947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69308040b4a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fc040ce6340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070c1a11e41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0c70eaa2d43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