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e655fac18294cb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04b1d2e151842ca"/>
  </p:sldMasterIdLst>
  <p:sldIdLst>
    <p:sldId xmlns:r="http://schemas.openxmlformats.org/officeDocument/2006/relationships" id="256" r:id="R9643d09eab164dac"/>
    <p:sldId xmlns:r="http://schemas.openxmlformats.org/officeDocument/2006/relationships" id="257" r:id="R157d7893da75463b"/>
    <p:sldId xmlns:r="http://schemas.openxmlformats.org/officeDocument/2006/relationships" id="258" r:id="R824733b571d346d6"/>
    <p:sldId xmlns:r="http://schemas.openxmlformats.org/officeDocument/2006/relationships" id="259" r:id="Red11364785914237"/>
    <p:sldId xmlns:r="http://schemas.openxmlformats.org/officeDocument/2006/relationships" id="260" r:id="R09ee0981218f4a9c"/>
    <p:sldId xmlns:r="http://schemas.openxmlformats.org/officeDocument/2006/relationships" id="261" r:id="R912b28e188dc4807"/>
    <p:sldId xmlns:r="http://schemas.openxmlformats.org/officeDocument/2006/relationships" id="262" r:id="R534ddb9aae624ed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4b1d2e151842ca" /><Relationship Type="http://schemas.openxmlformats.org/officeDocument/2006/relationships/slide" Target="/ppt/slides/slide1.xml" Id="R9643d09eab164dac" /><Relationship Type="http://schemas.openxmlformats.org/officeDocument/2006/relationships/slide" Target="/ppt/slides/slide2.xml" Id="R157d7893da75463b" /><Relationship Type="http://schemas.openxmlformats.org/officeDocument/2006/relationships/slide" Target="/ppt/slides/slide3.xml" Id="R824733b571d346d6" /><Relationship Type="http://schemas.openxmlformats.org/officeDocument/2006/relationships/slide" Target="/ppt/slides/slide4.xml" Id="Red11364785914237" /><Relationship Type="http://schemas.openxmlformats.org/officeDocument/2006/relationships/slide" Target="/ppt/slides/slide5.xml" Id="R09ee0981218f4a9c" /><Relationship Type="http://schemas.openxmlformats.org/officeDocument/2006/relationships/slide" Target="/ppt/slides/slide6.xml" Id="R912b28e188dc4807" /><Relationship Type="http://schemas.openxmlformats.org/officeDocument/2006/relationships/slide" Target="/ppt/slides/slide7.xml" Id="R534ddb9aae624ed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8cba5109d04a9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b8850189f740a1" /><Relationship Type="http://schemas.openxmlformats.org/officeDocument/2006/relationships/theme" Target="/ppt/slideMasters/theme/theme1.xml" Id="R7041a55637764e9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4b8850189f740a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7dfea5aa4b441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9c8f375022464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67ea0e9a86408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cc33300391492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1e0b1ea283458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306c1c2b144a7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fb168b1e70419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SAVI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SAVI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SAVI AS ble etablert [år] og holder til i Randaberg.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SAVI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SAVI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SAVI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87 453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−8 459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254 015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4 068 659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4 078 930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SAVI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SANDE VIVIAN ERIKSEN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SAVI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Kvernhagen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4073 Randaberg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997 331 494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SAVI AS</a:t>
            </a:r>
          </a:p>
        </p:txBody>
      </p:sp>
    </p:spTree>
  </p:cSld>
  <p:clrMapOvr>
    <a:masterClrMapping xmlns:a="http://schemas.openxmlformats.org/drawingml/2006/main"/>
  </p:clrMapOvr>
</p:sld>
</file>