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3ae2d501ba149a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9b3e55af30d43dc"/>
  </p:sldMasterIdLst>
  <p:sldIdLst>
    <p:sldId xmlns:r="http://schemas.openxmlformats.org/officeDocument/2006/relationships" id="256" r:id="R7cb30c057ec64713"/>
    <p:sldId xmlns:r="http://schemas.openxmlformats.org/officeDocument/2006/relationships" id="257" r:id="Rca00ac3857a64ea1"/>
    <p:sldId xmlns:r="http://schemas.openxmlformats.org/officeDocument/2006/relationships" id="258" r:id="R05001c29e828440e"/>
    <p:sldId xmlns:r="http://schemas.openxmlformats.org/officeDocument/2006/relationships" id="259" r:id="Rfa03407a70414bb3"/>
    <p:sldId xmlns:r="http://schemas.openxmlformats.org/officeDocument/2006/relationships" id="260" r:id="Rc39d5041235646ce"/>
    <p:sldId xmlns:r="http://schemas.openxmlformats.org/officeDocument/2006/relationships" id="261" r:id="Ra0baf087427647b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b3e55af30d43dc" /><Relationship Type="http://schemas.openxmlformats.org/officeDocument/2006/relationships/slide" Target="/ppt/slides/slide1.xml" Id="R7cb30c057ec64713" /><Relationship Type="http://schemas.openxmlformats.org/officeDocument/2006/relationships/slide" Target="/ppt/slides/slide2.xml" Id="Rca00ac3857a64ea1" /><Relationship Type="http://schemas.openxmlformats.org/officeDocument/2006/relationships/slide" Target="/ppt/slides/slide3.xml" Id="R05001c29e828440e" /><Relationship Type="http://schemas.openxmlformats.org/officeDocument/2006/relationships/slide" Target="/ppt/slides/slide4.xml" Id="Rfa03407a70414bb3" /><Relationship Type="http://schemas.openxmlformats.org/officeDocument/2006/relationships/slide" Target="/ppt/slides/slide5.xml" Id="Rc39d5041235646ce" /><Relationship Type="http://schemas.openxmlformats.org/officeDocument/2006/relationships/slide" Target="/ppt/slides/slide6.xml" Id="Ra0baf087427647b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0e39df14924dd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9c8167ee1b45cf" /><Relationship Type="http://schemas.openxmlformats.org/officeDocument/2006/relationships/theme" Target="/ppt/slideMasters/theme/theme1.xml" Id="R4fd616114ab0447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59c8167ee1b45c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c55428036e469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6241fe9d25490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91ffc37d72477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bf51496e8e421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41bfb497a048d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2c1a45cddd476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SAVI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SAVI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SAVI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SAVI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SAVI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SAVI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Kvernhagen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4073 Randaberg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997 331 494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SAVI AS</a:t>
            </a:r>
          </a:p>
        </p:txBody>
      </p:sp>
    </p:spTree>
  </p:cSld>
  <p:clrMapOvr>
    <a:masterClrMapping xmlns:a="http://schemas.openxmlformats.org/drawingml/2006/main"/>
  </p:clrMapOvr>
</p:sld>
</file>