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4dc2685af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a580cffb34a38"/>
  </p:sldMasterIdLst>
  <p:sldIdLst>
    <p:sldId xmlns:r="http://schemas.openxmlformats.org/officeDocument/2006/relationships" id="256" r:id="R4b10ffed7ed4435e"/>
    <p:sldId xmlns:r="http://schemas.openxmlformats.org/officeDocument/2006/relationships" id="257" r:id="R2a7f37cd9b564418"/>
    <p:sldId xmlns:r="http://schemas.openxmlformats.org/officeDocument/2006/relationships" id="258" r:id="R6d02037ee269417a"/>
    <p:sldId xmlns:r="http://schemas.openxmlformats.org/officeDocument/2006/relationships" id="259" r:id="Rf9f6e997f24f43b7"/>
    <p:sldId xmlns:r="http://schemas.openxmlformats.org/officeDocument/2006/relationships" id="260" r:id="Rc739a11076844a9d"/>
    <p:sldId xmlns:r="http://schemas.openxmlformats.org/officeDocument/2006/relationships" id="261" r:id="R3614ae1707e240d8"/>
    <p:sldId xmlns:r="http://schemas.openxmlformats.org/officeDocument/2006/relationships" id="262" r:id="R756300b399af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a580cffb34a38" /><Relationship Type="http://schemas.openxmlformats.org/officeDocument/2006/relationships/slide" Target="/ppt/slides/slide1.xml" Id="R4b10ffed7ed4435e" /><Relationship Type="http://schemas.openxmlformats.org/officeDocument/2006/relationships/slide" Target="/ppt/slides/slide2.xml" Id="R2a7f37cd9b564418" /><Relationship Type="http://schemas.openxmlformats.org/officeDocument/2006/relationships/slide" Target="/ppt/slides/slide3.xml" Id="R6d02037ee269417a" /><Relationship Type="http://schemas.openxmlformats.org/officeDocument/2006/relationships/slide" Target="/ppt/slides/slide4.xml" Id="Rf9f6e997f24f43b7" /><Relationship Type="http://schemas.openxmlformats.org/officeDocument/2006/relationships/slide" Target="/ppt/slides/slide5.xml" Id="Rc739a11076844a9d" /><Relationship Type="http://schemas.openxmlformats.org/officeDocument/2006/relationships/slide" Target="/ppt/slides/slide6.xml" Id="R3614ae1707e240d8" /><Relationship Type="http://schemas.openxmlformats.org/officeDocument/2006/relationships/slide" Target="/ppt/slides/slide7.xml" Id="R756300b399af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ca8555689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281e356a640cc" /><Relationship Type="http://schemas.openxmlformats.org/officeDocument/2006/relationships/theme" Target="/ppt/slideMasters/theme/theme1.xml" Id="R6cbfe6b05b67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281e356a640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3d17c4d5043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9d45c53cc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e2d0d64ea49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19448c9bc43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e448eafb3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5424d95f64a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f31507896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ROGER SUSHI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SUSHI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1 038 540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25 678 908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45 827 594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JOYA ROGER ASAKIL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Asakil Joya, Dreierveien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roger@sabi.no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997 315 898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