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40ac97085842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e1837a0d8d436d"/>
  </p:sldMasterIdLst>
  <p:sldIdLst>
    <p:sldId xmlns:r="http://schemas.openxmlformats.org/officeDocument/2006/relationships" id="256" r:id="Rf3fa0e4655ff44a7"/>
    <p:sldId xmlns:r="http://schemas.openxmlformats.org/officeDocument/2006/relationships" id="257" r:id="R02b9fee7a50448d3"/>
    <p:sldId xmlns:r="http://schemas.openxmlformats.org/officeDocument/2006/relationships" id="258" r:id="R3378259d1af5496d"/>
    <p:sldId xmlns:r="http://schemas.openxmlformats.org/officeDocument/2006/relationships" id="259" r:id="R1d67cf61fa5c4a6d"/>
    <p:sldId xmlns:r="http://schemas.openxmlformats.org/officeDocument/2006/relationships" id="260" r:id="R567cc4be0b2f4f38"/>
    <p:sldId xmlns:r="http://schemas.openxmlformats.org/officeDocument/2006/relationships" id="261" r:id="R8d07cf20195f45ae"/>
    <p:sldId xmlns:r="http://schemas.openxmlformats.org/officeDocument/2006/relationships" id="262" r:id="Ra30e1d0adfab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1837a0d8d436d" /><Relationship Type="http://schemas.openxmlformats.org/officeDocument/2006/relationships/slide" Target="/ppt/slides/slide1.xml" Id="Rf3fa0e4655ff44a7" /><Relationship Type="http://schemas.openxmlformats.org/officeDocument/2006/relationships/slide" Target="/ppt/slides/slide2.xml" Id="R02b9fee7a50448d3" /><Relationship Type="http://schemas.openxmlformats.org/officeDocument/2006/relationships/slide" Target="/ppt/slides/slide3.xml" Id="R3378259d1af5496d" /><Relationship Type="http://schemas.openxmlformats.org/officeDocument/2006/relationships/slide" Target="/ppt/slides/slide4.xml" Id="R1d67cf61fa5c4a6d" /><Relationship Type="http://schemas.openxmlformats.org/officeDocument/2006/relationships/slide" Target="/ppt/slides/slide5.xml" Id="R567cc4be0b2f4f38" /><Relationship Type="http://schemas.openxmlformats.org/officeDocument/2006/relationships/slide" Target="/ppt/slides/slide6.xml" Id="R8d07cf20195f45ae" /><Relationship Type="http://schemas.openxmlformats.org/officeDocument/2006/relationships/slide" Target="/ppt/slides/slide7.xml" Id="Ra30e1d0adfab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cd07f2342a4a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0d581835748b1" /><Relationship Type="http://schemas.openxmlformats.org/officeDocument/2006/relationships/theme" Target="/ppt/slideMasters/theme/theme1.xml" Id="R1af46a4335cb43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90d5818357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25afb54e845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33b7afe1b43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0ddb163c5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369fab91547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cf974e70548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5a58cf11845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b82773621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GALIBIER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421 449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OLAV FØLLING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997 304 543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