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f1da8f508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fde4aa0084dc9"/>
  </p:sldMasterIdLst>
  <p:sldIdLst>
    <p:sldId xmlns:r="http://schemas.openxmlformats.org/officeDocument/2006/relationships" id="256" r:id="Rdf7826eab9964589"/>
    <p:sldId xmlns:r="http://schemas.openxmlformats.org/officeDocument/2006/relationships" id="257" r:id="R92685dabfbdf4a4b"/>
    <p:sldId xmlns:r="http://schemas.openxmlformats.org/officeDocument/2006/relationships" id="258" r:id="R0125f193158c4436"/>
    <p:sldId xmlns:r="http://schemas.openxmlformats.org/officeDocument/2006/relationships" id="259" r:id="Rde6e372f9c1440e2"/>
    <p:sldId xmlns:r="http://schemas.openxmlformats.org/officeDocument/2006/relationships" id="260" r:id="R3334f2c1898248fa"/>
    <p:sldId xmlns:r="http://schemas.openxmlformats.org/officeDocument/2006/relationships" id="261" r:id="Ra4258e7c7fe14f9a"/>
    <p:sldId xmlns:r="http://schemas.openxmlformats.org/officeDocument/2006/relationships" id="262" r:id="R026e690fbcca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fde4aa0084dc9" /><Relationship Type="http://schemas.openxmlformats.org/officeDocument/2006/relationships/slide" Target="/ppt/slides/slide1.xml" Id="Rdf7826eab9964589" /><Relationship Type="http://schemas.openxmlformats.org/officeDocument/2006/relationships/slide" Target="/ppt/slides/slide2.xml" Id="R92685dabfbdf4a4b" /><Relationship Type="http://schemas.openxmlformats.org/officeDocument/2006/relationships/slide" Target="/ppt/slides/slide3.xml" Id="R0125f193158c4436" /><Relationship Type="http://schemas.openxmlformats.org/officeDocument/2006/relationships/slide" Target="/ppt/slides/slide4.xml" Id="Rde6e372f9c1440e2" /><Relationship Type="http://schemas.openxmlformats.org/officeDocument/2006/relationships/slide" Target="/ppt/slides/slide5.xml" Id="R3334f2c1898248fa" /><Relationship Type="http://schemas.openxmlformats.org/officeDocument/2006/relationships/slide" Target="/ppt/slides/slide6.xml" Id="Ra4258e7c7fe14f9a" /><Relationship Type="http://schemas.openxmlformats.org/officeDocument/2006/relationships/slide" Target="/ppt/slides/slide7.xml" Id="R026e690fbcca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d16ebfda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b88a7b174e90" /><Relationship Type="http://schemas.openxmlformats.org/officeDocument/2006/relationships/theme" Target="/ppt/slideMasters/theme/theme1.xml" Id="R51de42a6cb86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fb88a7b17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737dd5e9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0c788dbb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491bf2cb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c3e47daf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f3e4f54b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f5c5e95d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c4f8dfb6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