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ef35c8aee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afffd0aac64a40"/>
  </p:sldMasterIdLst>
  <p:sldIdLst>
    <p:sldId xmlns:r="http://schemas.openxmlformats.org/officeDocument/2006/relationships" id="256" r:id="R6931779288c2468d"/>
    <p:sldId xmlns:r="http://schemas.openxmlformats.org/officeDocument/2006/relationships" id="257" r:id="Rdff5fa23f44f425c"/>
    <p:sldId xmlns:r="http://schemas.openxmlformats.org/officeDocument/2006/relationships" id="258" r:id="Rfafe64595a6b481d"/>
    <p:sldId xmlns:r="http://schemas.openxmlformats.org/officeDocument/2006/relationships" id="259" r:id="Rb19af214978947d6"/>
    <p:sldId xmlns:r="http://schemas.openxmlformats.org/officeDocument/2006/relationships" id="260" r:id="R459815a9ddb94864"/>
    <p:sldId xmlns:r="http://schemas.openxmlformats.org/officeDocument/2006/relationships" id="261" r:id="R83d8545613de4d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fffd0aac64a40" /><Relationship Type="http://schemas.openxmlformats.org/officeDocument/2006/relationships/slide" Target="/ppt/slides/slide1.xml" Id="R6931779288c2468d" /><Relationship Type="http://schemas.openxmlformats.org/officeDocument/2006/relationships/slide" Target="/ppt/slides/slide2.xml" Id="Rdff5fa23f44f425c" /><Relationship Type="http://schemas.openxmlformats.org/officeDocument/2006/relationships/slide" Target="/ppt/slides/slide3.xml" Id="Rfafe64595a6b481d" /><Relationship Type="http://schemas.openxmlformats.org/officeDocument/2006/relationships/slide" Target="/ppt/slides/slide4.xml" Id="Rb19af214978947d6" /><Relationship Type="http://schemas.openxmlformats.org/officeDocument/2006/relationships/slide" Target="/ppt/slides/slide5.xml" Id="R459815a9ddb94864" /><Relationship Type="http://schemas.openxmlformats.org/officeDocument/2006/relationships/slide" Target="/ppt/slides/slide6.xml" Id="R83d8545613de4d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3f0c63f5c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306be84d842dc" /><Relationship Type="http://schemas.openxmlformats.org/officeDocument/2006/relationships/theme" Target="/ppt/slideMasters/theme/theme1.xml" Id="R8128745be3084e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306be84d8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3deabd09a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39f6e7ef5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2d4b361d45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f9d9345d49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22f7de28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a502bfec748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