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7dd5cc7ab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eda8d3c3649ca"/>
  </p:sldMasterIdLst>
  <p:sldIdLst>
    <p:sldId xmlns:r="http://schemas.openxmlformats.org/officeDocument/2006/relationships" id="256" r:id="R1f8e818fe60742c9"/>
    <p:sldId xmlns:r="http://schemas.openxmlformats.org/officeDocument/2006/relationships" id="257" r:id="Re9ebbfc77b2d4204"/>
    <p:sldId xmlns:r="http://schemas.openxmlformats.org/officeDocument/2006/relationships" id="258" r:id="R77a370f991404155"/>
    <p:sldId xmlns:r="http://schemas.openxmlformats.org/officeDocument/2006/relationships" id="259" r:id="Rcb3876504f764d20"/>
    <p:sldId xmlns:r="http://schemas.openxmlformats.org/officeDocument/2006/relationships" id="260" r:id="Rb02ef516b396400f"/>
    <p:sldId xmlns:r="http://schemas.openxmlformats.org/officeDocument/2006/relationships" id="261" r:id="R10ba32be3e7e4607"/>
    <p:sldId xmlns:r="http://schemas.openxmlformats.org/officeDocument/2006/relationships" id="262" r:id="R7787ef33263f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eda8d3c3649ca" /><Relationship Type="http://schemas.openxmlformats.org/officeDocument/2006/relationships/slide" Target="/ppt/slides/slide1.xml" Id="R1f8e818fe60742c9" /><Relationship Type="http://schemas.openxmlformats.org/officeDocument/2006/relationships/slide" Target="/ppt/slides/slide2.xml" Id="Re9ebbfc77b2d4204" /><Relationship Type="http://schemas.openxmlformats.org/officeDocument/2006/relationships/slide" Target="/ppt/slides/slide3.xml" Id="R77a370f991404155" /><Relationship Type="http://schemas.openxmlformats.org/officeDocument/2006/relationships/slide" Target="/ppt/slides/slide4.xml" Id="Rcb3876504f764d20" /><Relationship Type="http://schemas.openxmlformats.org/officeDocument/2006/relationships/slide" Target="/ppt/slides/slide5.xml" Id="Rb02ef516b396400f" /><Relationship Type="http://schemas.openxmlformats.org/officeDocument/2006/relationships/slide" Target="/ppt/slides/slide6.xml" Id="R10ba32be3e7e4607" /><Relationship Type="http://schemas.openxmlformats.org/officeDocument/2006/relationships/slide" Target="/ppt/slides/slide7.xml" Id="R7787ef33263f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0315a53b2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a90be68d402d" /><Relationship Type="http://schemas.openxmlformats.org/officeDocument/2006/relationships/theme" Target="/ppt/slideMasters/theme/theme1.xml" Id="R218f7e9a172a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8a90be68d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205ff06f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b5f9aa06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72d882db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31ebc66d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ea7f15a23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75eab209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7d9da052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