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cf8775b8c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722e31e344c62"/>
  </p:sldMasterIdLst>
  <p:sldIdLst>
    <p:sldId xmlns:r="http://schemas.openxmlformats.org/officeDocument/2006/relationships" id="256" r:id="Ra909c4a39df64c2d"/>
    <p:sldId xmlns:r="http://schemas.openxmlformats.org/officeDocument/2006/relationships" id="257" r:id="R5c4f287de96243fd"/>
    <p:sldId xmlns:r="http://schemas.openxmlformats.org/officeDocument/2006/relationships" id="258" r:id="R81bd46db24dc4b80"/>
    <p:sldId xmlns:r="http://schemas.openxmlformats.org/officeDocument/2006/relationships" id="259" r:id="R780dd74887b24071"/>
    <p:sldId xmlns:r="http://schemas.openxmlformats.org/officeDocument/2006/relationships" id="260" r:id="R9c128b1d8bca4432"/>
    <p:sldId xmlns:r="http://schemas.openxmlformats.org/officeDocument/2006/relationships" id="261" r:id="Rcbbfe5a03a08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722e31e344c62" /><Relationship Type="http://schemas.openxmlformats.org/officeDocument/2006/relationships/slide" Target="/ppt/slides/slide1.xml" Id="Ra909c4a39df64c2d" /><Relationship Type="http://schemas.openxmlformats.org/officeDocument/2006/relationships/slide" Target="/ppt/slides/slide2.xml" Id="R5c4f287de96243fd" /><Relationship Type="http://schemas.openxmlformats.org/officeDocument/2006/relationships/slide" Target="/ppt/slides/slide3.xml" Id="R81bd46db24dc4b80" /><Relationship Type="http://schemas.openxmlformats.org/officeDocument/2006/relationships/slide" Target="/ppt/slides/slide4.xml" Id="R780dd74887b24071" /><Relationship Type="http://schemas.openxmlformats.org/officeDocument/2006/relationships/slide" Target="/ppt/slides/slide5.xml" Id="R9c128b1d8bca4432" /><Relationship Type="http://schemas.openxmlformats.org/officeDocument/2006/relationships/slide" Target="/ppt/slides/slide6.xml" Id="Rcbbfe5a03a08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244979e08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05110a554969" /><Relationship Type="http://schemas.openxmlformats.org/officeDocument/2006/relationships/theme" Target="/ppt/slideMasters/theme/theme1.xml" Id="R0c3d4c2528f9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205110a55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190faf260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db94c594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03d8aac3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77e6d320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d0678568e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590fd4015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